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3.xml" ContentType="application/inkml+xml"/>
  <Override PartName="/ppt/notesSlides/notesSlide10.xml" ContentType="application/vnd.openxmlformats-officedocument.presentationml.notesSlide+xml"/>
  <Override PartName="/ppt/ink/ink4.xml" ContentType="application/inkml+xml"/>
  <Override PartName="/ppt/notesSlides/notesSlide11.xml" ContentType="application/vnd.openxmlformats-officedocument.presentationml.notesSlide+xml"/>
  <Override PartName="/ppt/ink/ink5.xml" ContentType="application/inkml+xml"/>
  <Override PartName="/ppt/notesSlides/notesSlide12.xml" ContentType="application/vnd.openxmlformats-officedocument.presentationml.notesSlide+xml"/>
  <Override PartName="/ppt/ink/ink6.xml" ContentType="application/inkml+xml"/>
  <Override PartName="/ppt/notesSlides/notesSlide13.xml" ContentType="application/vnd.openxmlformats-officedocument.presentationml.notesSlide+xml"/>
  <Override PartName="/ppt/ink/ink7.xml" ContentType="application/inkml+xml"/>
  <Override PartName="/ppt/notesSlides/notesSlide14.xml" ContentType="application/vnd.openxmlformats-officedocument.presentationml.notesSlide+xml"/>
  <Override PartName="/ppt/ink/ink8.xml" ContentType="application/inkml+xml"/>
  <Override PartName="/ppt/notesSlides/notesSlide15.xml" ContentType="application/vnd.openxmlformats-officedocument.presentationml.notesSlide+xml"/>
  <Override PartName="/ppt/ink/ink9.xml" ContentType="application/inkml+xml"/>
  <Override PartName="/ppt/notesSlides/notesSlide16.xml" ContentType="application/vnd.openxmlformats-officedocument.presentationml.notesSlide+xml"/>
  <Override PartName="/ppt/ink/ink10.xml" ContentType="application/inkml+xml"/>
  <Override PartName="/ppt/notesSlides/notesSlide17.xml" ContentType="application/vnd.openxmlformats-officedocument.presentationml.notesSlide+xml"/>
  <Override PartName="/ppt/ink/ink11.xml" ContentType="application/inkml+xml"/>
  <Override PartName="/ppt/notesSlides/notesSlide18.xml" ContentType="application/vnd.openxmlformats-officedocument.presentationml.notesSlide+xml"/>
  <Override PartName="/ppt/ink/ink12.xml" ContentType="application/inkml+xml"/>
  <Override PartName="/ppt/notesSlides/notesSlide19.xml" ContentType="application/vnd.openxmlformats-officedocument.presentationml.notesSlide+xml"/>
  <Override PartName="/ppt/ink/ink13.xml" ContentType="application/inkml+xml"/>
  <Override PartName="/ppt/notesSlides/notesSlide20.xml" ContentType="application/vnd.openxmlformats-officedocument.presentationml.notesSlide+xml"/>
  <Override PartName="/ppt/ink/ink14.xml" ContentType="application/inkml+xml"/>
  <Override PartName="/ppt/notesSlides/notesSlide21.xml" ContentType="application/vnd.openxmlformats-officedocument.presentationml.notesSlide+xml"/>
  <Override PartName="/ppt/ink/ink15.xml" ContentType="application/inkml+xml"/>
  <Override PartName="/ppt/notesSlides/notesSlide22.xml" ContentType="application/vnd.openxmlformats-officedocument.presentationml.notesSlide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17" autoAdjust="0"/>
    <p:restoredTop sz="95165" autoAdjust="0"/>
  </p:normalViewPr>
  <p:slideViewPr>
    <p:cSldViewPr snapToGrid="0">
      <p:cViewPr varScale="1">
        <p:scale>
          <a:sx n="81" d="100"/>
          <a:sy n="81" d="100"/>
        </p:scale>
        <p:origin x="19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1T15:01:43.7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3140 4798 0,'17'0'78,"1"0"-63,0 0-15,-1 0 0,1 0 0,0 0 16,-1 0-16,1 0 0,-1 0 0,36 0 16,-35 0-16,0 0 15,-1 0-15,1 0 0,0 0 0,17 17 16,-18-17-16,1 0 0,0 0 0,-1 0 0,1 0 0,17 0 0,1 0 15,-1 18-15,-17-18 0,-1 0 0,1 0 0,-1 0 0,1 0 0,0 0 0,35 0 16,-36 0-16,1 0 0,0 0 0,-1 0 0,1 0 0,-1 0 0,1 0 16,35 0-16,-35 0 0,-1 0 0,1 0 0,0 0 0,-1 0 15,1 0-15,-1 0 0,1 0 0,0 0 0,-1 0 0,1-18 0,53 18 16,-54 0-16,1 0 0,0 0 16,17 0-16,0 0 0,-17 0 0,17 0 15,0 0-15,1 0 0,16 0 0,-34 0 0,17 0 16,18 18-16,0-18 0,-18 0 15,1 18-15,-19-18 0,19 0 0,-19 0 0,1 0 0,0 0 0,-1 0 16,1 0-16,0 0 0,-1 0 0,1 0 0,35 0 16,-36 0-16,1 0 0,0 0 0,-1 0 0,36-18 15,0 18-15,-18 0 16,-17 0-16,0 0 0,-1 0 0,1 0 0,0 0 0,-1 0 0,1 0 0,17 0 16,-17 0-16,-1 0 0,1 0 0,17 0 0,-17 0 15,17 0-15,18 0 0,-18 0 0,1 0 16,34 0-16,-34 0 0,-19 0 15,18 0-15,-17 0 0,0 0 0,-1 0 16,19 0-16,-36-18 0,0 1 0,35 17 16,-17 0-1,-1 0-15,1 0 0,-1 0 16,1 0-16,0 0 16,-1 0-16,1 0 0,0 0 0,-1 0 15,1 0-15,0 0 16,-1 0-16,1 0 15,0 0-15,-1 0 16,1 0-16,-1 0 16,1 0 15,0 0-15,-1 0-1,19 0-15,-19 0 0,1 0 0,0 0 0,17 0 16,-18 0-16,1 0 0,0 0 15,-1 0-15,19 0 0,-19 0 0,1 0 16,0 0-16,17 0 16,-18 0-16,1 0 15,0 0-15,-1 0 16,19 0-16,-19 0 16,1 0-16,35 0 0,-35 0 15,-1 0-15,-17-18 0,18 18 0,-1 0 16,1 0-16,0 0 125,-1 0-125,1 0 15,0 0-15</inkml:trace>
  <inkml:trace contextRef="#ctx0" brushRef="#br0" timeOffset="2705.1071">7708 4762 0,'18'0'109,"-1"0"-109,1 0 0,17 0 16,1 0-16,52 18 15,-71-18-15,-17 18 0,18-18 16,17 0-16,-17 17 16,0-17-16,-1 0 15,1 0-15,0 0 16,-1 0 0,19 18-16,-19-18 0,18 18 15,-17-18-15,0 0 0,-18 17 0,17-17 0,1 0 16,0 0-16,-1 0 15,-17 18-15,18-18 0,0 0 16,-1 0 0,1 0-16,-1 0 15,1 0-15,0 0 16</inkml:trace>
  <inkml:trace contextRef="#ctx0" brushRef="#br0" timeOffset="15919.3555">3016 4833 0,'18'0'172,"0"0"-156,-1 0-16,1 0 15,-1 0-15,1 0 0,0 0 0,-1 0 16,1 0-16,0 0 0,-1 0 0,1 0 16,17 0-16,-17 18 0</inkml:trace>
  <inkml:trace contextRef="#ctx0" brushRef="#br0" timeOffset="19659.4925">6809 4815 0,'17'0'63,"1"0"-63,0 0 15,-1 0 1,1 0-16,-1 0 16,1 0-16,0 0 15,-1 0 32,1 0-16,0 0-31,-1 0 16,19 0 0,-19 0-16,1 0 0,-1 0 15,1 0 17,0 0-17,-1 0-15,1 0 31,0 0-31,-1 0 16,1 0 62,0 0-62,-1 0-1,1 0 1,-1 0 15,1 0 126,-18-17-142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3T02:47:18.1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7849 5186 0,'18'0'109,"0"0"-109,-1 0 0,1 0 16,17 0-16,-17 0 0,-1 0 0,1 0 0,0-18 15,35 18-15,-36 0 0,19-17 0,-19 17 16,1 0-16,-1 0 0,1 0 16,0 0-16,-1 0 0,1 0 15,0 0-15,-1 0 16,1 0-16,0 0 0,-1 0 0,1 0 16,-1 0-16,1 0 0,0 0 0,-1 0 15,1 0-15,0 0 0,35 0 0,-36 0 16,18 0-16,-17 0 0,0 0 0,-1-18 15,1 18-15,0 0 0,-1-18 0,1 18 0,0 0 16,52-17-16,-52 17 16,-1 0-16,1 0 0,17 0 15,-17 0-15,0 0 16,-1 0-16,1 0 16,0 0-16,-1 0 31,1 0-31,-1 0 15,-17-18-15,18 18 0,0 0 0,35 0 16,-36 0-16,19 0 16,-19 0-16,1 0 0,17 0 15,-17 0-15,-1-18 16,1 18-16,0 0 0,-1 0 0,1 0 16,0 0-16,-1 0 0,1 0 15,0 0-15,-1 0 0,1 0 16,-1 0-16,1 0 0,0 0 15,-1 0-15,1 0 16,0 18-16,17-18 0,18 0 16,-36 0-16,1 0 0,88 0 15,-88 0-15,17 0 0,-18 0 0,72 0 16,-54 0-16,18 0 0,0 0 16,-36 0-16,1 0 0,17 0 15,-17 0-15,0 0 16,-1 0-1,1 0 1,0 0-16,-1 0 0,18 0 16,-17 0-16,0 0 0,-1 0 15,1 0-15,0 0 0,-1 0 0,1 0 0,-18 18 16,18-18-16,-1 0 0,1 0 0,-1 17 16,1-17-16,0 0 0,-18 18 0,17-18 0,1 0 15,0 0-15,-1 0 0,1 0 16,0 0-16,-1 0 0,1 0 15,-18 18-15,18-18 0,-1 0 16,1 0-16,-1 0 0,1 0 16,0 0-16,-1 0 0,36 0 15,-35 0-15,0 17 0,-1-17 16,1 0-16,-1 0 0,1 0 0,0 0 16,17 0-16,-17 0 0,17 0 15,-17 0-15,-1 0 0,1 18 0,17-18 0,-17 0 0,-18 17 16,17-17-16,1 0 0,0 0 0,-1 0 0,19 0 15,-19 0-15,19 0 0,-1 18 16,-18-18-16,1 0 16,35 0-1,-35 0-15,-1 0 0,1 0 16,0 0-16,-1 0 0,1 0 0,-1 0 16,1 0-16,0 0 15,-1 0-15,1 0 0,0 0 16,-1 0-16,1 0 0,0 0 15,-1 0-15,1 0 0,-1 0 16,1 0 0,0 0-16,-1 0 15,1 0 1,0 0-16,-1-18 0,1 18 16,0 0-16,-18-17 0,17 17 15,1 0-15,0 0 0,-18-18 0,0 1 0,17 17 0,1 0 16,-1-18-16,1 0 0,17 1 15,-17-1-15,-18 0 16,18 18-16,-1 0 0,-17-17 16,18 17-16,-18-18 15,18 18-15,-1 0 0,1-18 16,-1 18 0,1 0-1,-18-17 1,18 17-16,-18-18 0,17 18 15,-17-17 1,0-1-16,18 18 0,-18-18 16,0 1-1,0-1 1,0 0-16,0 1 0,0-1 16,0 0-16,0 1 0,0-19 15,0 19-15,0-18 16,0 17-16,0 0 15,0 1-15,0-1 16,0 0 31,0 1-47,-18-1 16,1 18-16,-1 0 15,18-35-15,0 17 0,-18 18 16,1 0-16,17-17 0,-18 17 15,18-18-15,-17 18 0,-1 0 0,18-18 16,-18 18-16,1 0 0,-1 0 16,0 0-16,1-17 15,-1 17-15,0 0 0,1-18 16,-1 18-16,1 0 0,-1 0 16,0 0-16,1 0 0,-19 0 15,-34 0 1,52 0-16,0 0 0,1 0 0,-36 0 15,35 0-15,1 0 0,-1 0 0,0 0 16,1 0-16,-1 0 0,0 0 0,1 0 16,-1 0-16,1 0 15,-1 0 1,0 0-16,1 0 0,-1 0 16,0 0-1,1 0-15,-1 0 0,0 0 16,1 0-16,-1 0 15,1 0 1,-1 0-16,0 0 16,1 0-1,-1 0-15,0 0 0,1 0 16,-1 0-16,0 0 0,1 0 16,-1 0-16,0 0 0,-17 0 15,18 0-15,-1 0 16,0 0-16,1 0 15,-1 0-15,0 0 16,1 0 0,-1 0-16,0 0 0,1 0 15,-1 0-15,1 0 16,-1 0 0,0 0-16,1 0 0,-1 0 15,0 0-15,1 0 31,-1 0-15,0 0-16,1 0 16,-1 0-16,1 0 15,-1 0-15,-17 0 16,17 0-16,0 0 16,1 0-16,-1 0 0,0 0 15,1 0-15,-1 0 16,0 0-16,1 0 0,-1 0 15,1 0-15,-1 0 0,0 0 16,1 0-16,-1 0 0,0 0 0,1 0 16,-1 0-16,0 0 0,1 0 15,-1 0-15,1 0 0,-1 0 0,0 0 0,1 0 16,-1 0-16,0 0 0,1 0 0,-1 0 16,0 0-16,1 0 0,-1 0 15,1 0-15,-1 0 0,0 0 16,1 0-16,-1 0 0,-17 0 15,17 0-15,-17 0 16,17 0-16,-17 0 0,17 0 16,1 0-16,-1 0 0,0 0 15,1 0-15,-1 0 0,0 0 0,1 0 16,-1 0-16,0 0 0,1 0 0,-1 0 0,1 0 16,-1 0-16,-17 0 0,17 0 0,-17 0 15,17 0-15,0 0 0,1 0 0,-1 0 16,1 0-16,-1 0 0,0 0 0,1 0 15,-1 0-15,-17 0 0,17 0 0,0 0 0,1 0 16,-19 0-16,19 0 0,-1 0 0,1 0 0,-19 0 16,-17 0-16,36 0 0,-1 0 0,0 0 0,-17 0 15,18 0-15,-1 0 0,0 0 0,1 0 0,-1 0 16,0 0-16,-35-18 0,36 18 0,-1 0 0,1 0 0,-1 0 16,-17 0-16,17 0 0,0 0 0,1 0 0,-1 0 0,0 0 15,1 0-15,-36 0 0,35 0 0,1 0 0,-1 0 16,0 0-16,1 0 0,-36 0 0,35 0 0,-35 18 15,-17 0-15,34-1 16,19-17-16,-36 18 0,35-18 16,-17 18-16,17-18 0,1 0 0,-1 0 0,0 0 0,1 0 0,-1 0 15,0 0-15,1 0 0,-1 0 0,0 0 0,1 17 0,-1-17 16,1 18-16,-1-18 0,-17 0 16,35 17-16,-18-17 0,0 0 0,1 0 0,-19 0 15,1 0-15,18 0 0,17 18 16,-18 0-16,0-18 0,1 0 15,-1 17-15,0-17 0,1 0 0,-1 0 16,18 18-16,-18-18 16,-17 0-1,35 18-15,-17-18 16,17 17-16,0 1 0,-18-18 16,18 18-16,0-1 0,0 1 15,-18-18-15,1 17 16,17 1-16,0 0 15,-18-1 1,18 1-16,0 0 0,0-1 0,0 1 16,0 0-16,0-1 0,18 1 0,-18 0 15,17-18-15,-17 17 0,0 1 0,0-1 16,18-17 0,-18 18-16,18-18 15,-1 0 1,-17 18-16,18-18 0,-1 0 0,1 0 15,0 0-15,-1 0 0,-17 17 16,18-17-16,0 0 0,-18 18 0,17-18 0,1 0 16,0 0-16,-1 0 0,1 0 0,-1 0 15,1 0-15,0 0 0,-1 18 16,1-18-16,-18 17 16,18-17-16,-1 0 0,-17 18 15,18-18-15,0 0 16,-1 0-1,1 0-15,-1 0 0,1 0 16,0 0-16,-18 18 16,17-18-16,1 0 0,0 0 0,-18 17 15,17-17-15,1 0 0,0 0 32,-1 0-32,1 0 15,0 0 16,-1 0-31,1 0 32,-1 0-17,1 0 17,-18-17 14,18 17-46</inkml:trace>
  <inkml:trace contextRef="#ctx0" brushRef="#br0" timeOffset="10023.2565">12647 5080 0,'0'18'62,"35"-18"-46,1 17-16,-19-17 15,1 0-15,0 0 0,-1 0 0,1 0 0,-1 0 0,19 0 0,34 0 16,-34 0-16,52 0 16,-71 0-16,19 0 0,17 0 15,-18 0-15,18 0 0,-36 0 0,1 0 0,0 0 16,-1 0-16,1 0 0,0 0 0,-1 0 0,36-17 16,-35 17-16,-1 0 15,1 0-15,53 0 0,-36 0 16,-17 0-16,17 0 0,-18 0 0,1 0 15,0 0-15,-1 0 0,1 0 0,0 0 0,-1 0 16,1 0-16,17 0 0,-17 0 0,0 0 16,-1 0-16,36 0 0,-35 0 0,-1 0 15,19 0-15,-1 0 16,0 0-16,-17 0 0,-1 0 0,1 17 16,0-17-16,17 18 0,0 0 15,1-18-15,16 17 16,-34-17-16,0 0 0,52 0 15,-52 0-15,0 0 0,52 0 16,-52 0-16,-1 0 0,1 0 0,0 0 0,-1 0 0,1 0 16,17 0-16,18 0 0,-18 0 15,-17 0-15,0 18 16,-1-18-16,19 0 0,-19 0 0,1 0 0,0 0 0,-1 0 16,1 0-16,17 0 0,-17 0 0,17 17 0,-17-17 15,70 0-15,-70 18 0,17-18 0,-18 0 0,1 0 16,0 0-16,-1 0 0,19 0 0,-19 0 0,36 0 0,-35 0 0,-1 0 15,1 0-15,17 0 0,-17 0 0,0 0 0,-1 0 0,1 0 0,0 0 0,-1 0 0,1 0 0,-1 0 16,19 0-16,-19 0 0,1 0 0,0 0 0,-1 0 0,1 0 16,17 0-16,1 0 0,-19 0 15,18-18-15,-17 18 0,0 0 16,-1 0-16,1 0 16,0 0-16,-1 0 0,1 0 15,0 0-15,-1 0 16,1 0-1,-18-17-15,17 17 0,1 0 16,0 0-16,-1 0 16,1 0-16,0 0 0,-18-18 15,17 18 1,1 0-16,0 0 0,-1 0 16,1 0-16,-1 0 15,1 0-15,0-17 16,-1 17-16</inkml:trace>
  <inkml:trace contextRef="#ctx0" brushRef="#br0" timeOffset="10228.262">17268 5062 0</inkml:trace>
  <inkml:trace contextRef="#ctx0" brushRef="#br0" timeOffset="15352.4927">16104 5221 0,'18'0'125,"0"0"-109,17 0-16,-18 0 0,1 0 16,0 0-16,17 0 0,0 0 0,1 0 15,-19 0-15,1 0 0,52 0 16,-34 0-1,-19 0-15,1 0 0,0 0 0,-1 0 0,1 0 16,0 0-16,-1 0 16,1 0-16,-1 0 15,1 0-15,0 0 0,-1 0 16,1 0-16,53 0 0,70 0 16,-124 0-16,124 0 15,-123 0-15,17 0 0,1 0 16,-19 0-16,1 0 0,0 0 0,17-18 0,0 18 15,-17 0-15,-1 0 0,1 0 0,0 0 16,-1 0 0,1 0-1,0 0 454,-1 0-469,1 0 16,-1 0-16,1 0 0,-18-17 15,18 17-15,-1 0 0,-17-18 0,18 18 16,0 0-16,-18-17 16,17 17-1,1 0 1,0 0-1,-1 0-15,1 0 16,0 0-16,-1 0 16,1-18-16,-1 18 15,1 0 1,0 0 78,-1 0-79,1 0-15,17 0 16,-17 0-16,0 0 16,-1 0-16,1 0 15,-1 0-15,1 0 0,-18-18 0,18 18 16,-1 0-16,1 0 15,0 0-15,-1 0 0,1 0 32,0 0-32,-1 0 15,1 0 1,-18-17-16,17 17 16,1 0-16,0 0 0,17 0 15,-17 0-15,-1 0 0,1 0 16,0 0-16,-1 0 0,1 0 15,17 0-15,-17 0 0,-1 0 16,1 0-16,0 0 0,-1 0 16,1 0-16,0 0 0,-1 0 15,1 0-15,0 0 16,-18-18-16,35 18 0,-18 0 16,19 0-16,-19 0 15,1 0-15,0 0 0,-1 0 16,1 0-16,0 0 15,-1 0-15,1 0 16,-1 0-16,1 0 0,0 0 16,-1 0-16,1 0 15,0 0-15,-1 0 0,1 0 16,0 0-16,-1 0 0,1 0 16,0 0-16,-1 0 15,1 0-15,-1 0 16,1 0-16,0 0 15,-1 0-15,1 0 0,0 0 16,-1 0 0,1 0-1,0 0-15,-1 0 0,1 0 16,-1 0-16,1 0 16,17 0-16,-17 0 15,17 0-15,1 0 16,-19 0-16,1 0 0,35 0 0,-36 0 15,1 0-15,53 0 16,-54 0-16,1 0 0,0 0 0,17 0 16,-18 0-16,1 0 0,0 0 0,-1 0 15,1 0-15,0 0 0,17 0 16,-17 0 0,-1 0-16,1 0 0,-1 0 31,1 0-31,0 0 47,17 0-47,-17 0 0,-1 0 0,19 0 15,-19 0-15,18 0 0,-17 0 16,0 0-16,-1 0 0,1 0 0,0 0 0,-1 0 16,1 0-16,0 0 0,-1 0 0,1 0 15,0 0-15,17 18 16,0-18-16,-17 0 0,-1 0 0,19 0 15,-19 0-15,1 0 0,0 0 0,-1 0 0,1 0 16,-1 0-16,1 0 0,0 0 0,17 0 0,-17 0 16,-1 0-16,1 0 0,17 0 15,0 0-15,-17 0 0,0 17 0,-1-17 16,36 0-16,-53 18 0,18-18 16,35 0-16,-35 18 0,-1-18 0,1 0 15,-1 0-15,19 0 0,-1 0 0,-17 0 0,70 0 16,-35 0-16,-36 0 15,54 0-15,-53 0 0,-1 0 0,1 0 0,17 0 16,0 0-16,1 0 0,-1 0 0,-17 0 16,-1 0-16,1 0 0,0 0 0,-1 0 0,1 0 0,-1 0 15,19 0-15,-19 0 0,1 0 0,0 0 16,35 0-16,-18 0 16,-18 0-16,19 17 0,-19-17 15,19 18-15,-19-18 0,36 0 0,-35 0 0,-1 0 16,1 0-16,17 0 0,-17 0 0,17 0 15,-35 17-15,18-17 0,0 0 0,-1 0 0,19 0 16,-19 0-16,1 0 0,-1 0 0,1 0 0,0 0 16,-1 0-16,1 0 0,0 0 15,-1 0-15,1 0 0,0 0 0,-1 0 16,1 0-16,-1 0 0,1 0 0,0 0 16,-1 18-16,1-18 0,0 0 0,-1 0 15,1 0 1,0 0-16,-1 0 15,1 0 1,-1 0-16,1 0 16,0 0-16,-1 0 15,1 0-15,0 0 0,-1 0 0,1 0 16,0 0-16,-1 0 0,36 0 16,-35 0-16,-1 0 0,1 0 15,0 0-15,-1 0 0,19 0 0,-19 0 16,1 0-16,0 0 0,-1 0 0,1 0 15,-1 0-15,19 0 0,-19 0 16,19 0-16,-19 0 16,1 0-16,0 0 0,-1 0 15,18 0-15,-17 0 0,0 0 0,-1 0 0,1 0 16,17 0-16,-17 0 0,0 0 0,-1 0 0,19 18 16,-1-18-16,-18 0 0,1 17 0,0-17 15,-1 0-15,1 0 0,17 0 0,-35 18 0,18-18 16,17 0-16,-17 0 0,-1 0 0,1 0 15,0 0 1,-1 0-16,1 0 16,0 0-16,-1 0 15,1 0-15,0 0 16,-1 0-16,1 0 0,-1 0 16,1 0-16,0 0 0,-1 0 15,1 0-15,0 0 16,-1 0-16,1 0 0,0 0 0,-1 0 15,1 0-15,0 0 0,-1 0 16,1 0-16,-1 0 0,1 0 0,0 0 0,-1 0 16,1 0-16,0 0 0,-18 18 0,35-18 15,-35 17-15,18-17 0,-1 0 16,1 0-16,-1 0 0,1 0 0,0 0 16,-1 0-16,1 0 0,0 0 15,-1 0-15,1 0 0,0 0 16,-18 18-16,17-18 0,18 0 15,-17 0-15,0 0 16,-1 0-16,1 0 16,0 0-16,-1 0 0,1 0 15,0 0-15,-18 18 16,17-18-16,1 0 0,0 0 0,-1 0 16,1 0-16,-1 0 0,1 0 15,0 0-15,-1 0 0,1 0 31,0 0-15,-1 0-16,1 0 16,0 0-16,34 0 31,-34 0-31,0 0 0,-1 0 0,1 0 16,0 17-16,-1-17 0,1 0 0,0 0 15,-1 0-15,1 0 16,-1 0-1,1 0 1,0 0 0,-1 0-16,1 0 0,0 0 0,-1 0 15,19 0-15,-19 0 16,1 0-16,0 0 0,-1 0 31,-17-17-31,18 17 0,-1 0 16,1 0-16,0 0 15,-1 0-15,1-18 16,0 18-16,-1 0 0,19-18 16,-19 18-16,18-17 0,-17 17 0,17 0 15,-17-18-15,0 18 16,-1 0-16,-17-18 0,18 18 0,0 0 16,-1 0-16,1 0 31,-1 0-16,1 0 1,0 0 0,-18-17-1,17 17 1,1 0 203,17 0-204,-17-18-15,0 18 16,-1-18-16,1 18 0,0 0 0,-1 0 16,1 0-16,-1 0 0,1 0 31,0 0-16,-1 0 1,1 0-16,0 0 16,-18-17-16,17 17 15,1-18-15,0 18 0,-1 0 32,1 0-17,-1-17 16,1 17-15,0 0 0,-1 0 77,-17-18-61</inkml:trace>
  <inkml:trace contextRef="#ctx0" brushRef="#br0" timeOffset="27202.5309">1358 5927 0,'18'0'78,"-1"0"-78,1 0 0,53 0 16,-54 0-16,54 0 0,-54 0 0,142-36 15,-141 36-15,105-17 16,-105-1-16,0 18 0,17 0 0,-17 0 0,-1 0 0,1 0 16,17-18-16,-17 18 0,17 0 0,-17 0 0,-1 0 0,1 0 0,105-17 15,-70-1-15,0 18 16,-35 0-16,105 0 0,-105-17 0,88-1 0,-18 18 16,-35 0-16,35 0 0,-70 0 0,-1 0 0,19 0 0,70 0 15,-71 0-15,-18 0 0,19 0 0,-19 0 0,1 0 0,0 0 0,17 0 0,-17 0 16,34 0-16,-16 0 0,-19 0 0,36 0 0,-17 18 0,-19-18 0,1 0 15,17 0-15,0 0 0,54 0 0,-72 0 16,177 0-16,-176 0 0,17 0 0,-17 0 0,-1 0 0,1 0 0,0 0 0,-1 0 0,19 0 16,-1 0-16,-17 0 0,17 0 0,0-18 0,0 18 0,-17 0 0,0 0 0,17-18 15,-17 18-15,-1 0 0,1 0 0,0-17 0,70 17 0,-53 0 16,88 0-16,-105-18 0,0 18 16,-1 0-16,1 0 0,0 0 0,-1 0 0,1 0 0,0 0 0,-1 0 15,1 0-15,-1 0 0,1 0 0,17 0 16,-17 0-16,0 0 0,-1 0 15,1 0-15,0 0 16,-1 0-16,1 0 0,0 0 0,-1 0 16,1 0-16,-1 0 0,1 0 0,17 0 15,-17 0-15,17 0 0,-17 18 0,0-18 16,52 17-16,-35-17 0,-17 0 0,0 0 16,-1 18-16,19-18 0,16 18 0,-34-18 0,35 17 15,-35-17-15,-1 0 0,1 0 0,0 0 0,-1 0 0,19 0 16,-19 0-16,18 0 0,-17 0 0,0 0 15,-1 0-15,1 0 0,17 0 16,-17 0-16,0 0 16,-18-17-16,17 17 15,1 0-15,17 0 32,-17 0-32,17 0 15,-17 0-15,17 0 0,-17 0 16,-1 0-16,1 0 0,-1 0 15,1 0-15,0 0 125,-18 17-46,17-17-1,1 0-63,0 0-15,-1 0 16,19 0-16,-19 0 0,19 0 16,-1 0-16,-18 0 15,-17-17-15,18 17 0,0 0 0,-1 0 31,1 0-31,0 0 16,-1 0 0,1 0-16,0 0 15,-1 0-15,1 0 0,-1 17 16,1-17-16,0 0 0,-1 0 16,1 0-16,0 0 15,-1 0 16,1 0-31,0 0 16,-1 0-16,1 0 0,-1 0 16,1 0-16,0 0 15,-1-17-15,1 17 16,0 0-16,17 0 16,-17 0-16,-1 17 15,19-17 1,-1 0-16,-18 0 0,1 0 15,0 0-15,35 0 0,-36 0 16,1 0-16,0 0 16,-1 0-16,1 0 0,-1 0 0,1 0 15,0 0-15,-1 0 16,1 0 15,0 0-15,-1 0-16,-17-17 0,18 17 15,0 0 1,-1 0-16,1 0 47,-1 0-31,1 0-16,0 0 15,-1 0 16,1 0 1,0 0-17,-1 0-15,1 0 16,0 0-16,-1 0 16,1 0-16,17 0 15,-17 0 1,-1 0-16,1 0 15,0 0 17,-1 0-32,1 0 15,0 0-15,-1 0 0,1-18 16,0 18-16,-1 0 16,1-18-16,-1 1 0,1 17 15,0 0-15,-1 0 31,1 0-31,0 0 16,-1 0 0,1 0-16,0 0 15,-1 0 1,1 0 0,-1 0 46,1 0-62,0 0 16,-1 0-16,1 0 15,0 0-15,-1 0 16,1 0 0,0 17-16,-18 1 15,35-18-15,-17 0 16,-1 0-16,1 0 15,-1 0 1,1 0-16,0 0 0,-1 0 16,1 0-16,0 0 0,-1 0 15,1 0-15,17 0 16,-17 0-16,-1 0 16,1 0-16,0 0 15,-1 0-15,-17 18 0,18-18 16,0 0-16,-1 0 15,1 0-15,0 0 0,-1 0 16,1 0-16,-1 0 0,1 0 16,0 0-16,-1 0 0,1 0 15,17 0-15,-17 0 0,0 0 16,-1 0-16,1 0 16,0 0-1,-1 0-15,1 0 16,-1 0-16,1 0 15,0 0-15,-1 0 16,1 0-16,0 0 16,-1 0 15,1 0-31,0 0 16,-1 0-1,1 0 1,-1 0-16,1 0 0,0 0 15,-1 0-15,1 0 16,0 0-16,-1 0 16,1 0-16,0 0 0,-1 0 15,1 0-15,-1 0 16,1 0-16,0 0 16,35 0-16,17 0 0,-52 0 0,0 0 15,-1 0-15,36 0 0,-35 0 0,17 0 16,-17 0-16,17 0 0,-17 0 15,17 0-15,18 0 0,-36 0 16,19 0-16,-19 0 16,1 0-16,0 0 0,-1 0 15,1 0-15,-1 0 16,1 0-16,0 0 0,17 0 16,0 0-16,18 0 15,-35 0-15,0 0 0,-1 0 16,1 0-16,17 0 0,-17 0 15,-1 0-15,1 0 0,0 0 0,-1 0 16,19 0-16,-19 0 16,1 0-16,-1 0 0,1 0 15,0 0-15,-1 0 0,1 0 16,0 0-16,-1 0 0,1 0 0,0 0 16,-1 0-16,1 0 0,-1 0 15,19 0-15,-19 0 0,1 0 0,0 0 16,-1 0-16,19 0 0,-19 0 0,19 0 15,-19 0-15,18 0 0,-17 0 16,0 0-16,-1 0 0,1 0 0,0 0 0,17 0 16,-17 0-16,-1 0 0,1 0 0,-1 0 0,1 0 0,0 0 0,-1 0 0,1 0 15,0 0-15,-1 0 0,1 0 0,0 0 0,-1 0 16,1 0-16,-1 0 0,1 0 0,17 0 16,18 17-16,-17-17 0,-19 0 15,1 0-15,17 0 0,18 0 0,35 0 16,-70 0-16,17 0 0,-17 0 0,-1 0 0,1 0 15,0 0-15,-1 0 0,1 0 0,0 0 0,17 0 0,-17 0 16,-1 0-16,54 0 0,-36 0 0,0 0 16,-17 0-16,0 0 0,-1 0 15,1 0-15,17 0 0,-17 0 16,-1 0-16,1 0 0,0 0 0,-1 0 0,1 0 16,0 0-16,-1 0 0,1 0 0,0 0 15,17 0-15,0 0 0,-17 0 0,35 0 16,-36 0-16,1 0 0,0 0 0,-1 0 15,1 0-15,-1 0 0,1 0 0,0 0 16,-1 0-16,1 0 0,0 0 0,-1 0 0,1 0 16,0 0-1,-1 0-15,1 0 16,0 0-16,-1 0 0,1 0 16,-1 0-16,1 0 0,0 0 15,-1 0-15,1 0 0,0 0 16,-1 0-16,1 0 0,0 0 31,-1 0-31,1 0 0,-1 0 16,1 0-16,0 0 15,-1 0-15,1 0 0,0 0 16,-1 0-16,1 0 0,0 0 0,-1 0 16,18 0-16,-17 0 0,0 0 15,17 0-15,-17 0 16,17 0-16,-17 0 0,-1 0 15,1 0-15,0 0 0,-1 0 16,1 0-16,-1 0 0,1 0 16,0 0-16,-1 0 15,1 0-15,0 0 0,-1 0 16,1 0 0,0 0-16,-18-17 0,17 17 62,1 0-62,-1 0 16,1 0-1,0 0-15,-1 0 0,1 0 0,0 0 16,-1 0-16,1 0 0,0 0 16,-1 0-16,1 0 0,-1 0 15,1 0-15,0 0 0,-1 0 16,1 0-16,0 0 0,-1 0 0,1 0 15,0 0-15,-1 0 0,1 0 16,0 0-16,-1 0 0,1 0 0,-1 0 16,1 0-16,0 0 15,-1 0-15,1 0 0,0 0 16,-1 0-16,1 0 16,0 0-16,-1 0 15,1 0-15,-1 0 0,1 0 16,0 0-16,-1 0 15,1 0-15,0 0 16,-1 0-16,1 0 0,0 0 16,-1 0-16,1 0 0,-1 0 15,19 0 1,-19 0-16,1 0 16,0 0-1,-1 0-15,1 0 31,0 0-15,-1 0-16,1 0 78,0 0-62,-1 0 31,1 0-32,-1 0-15,-17-18 16,18 18 0,0 0-1,-1 0 1,1 0-16,0-18 15,-1 18-15,1 0 16,0 0-16,-1 0 16,1 0-16,-1 0 15,1 0-15,0 0 16,-1 0 0,1 0-16,0 0 15,-1 0-15,1 0 16,0 0-16,-1 0 15,1 0-15,-1 0 0,1 0 16,0 0 0,17 0-1,-17 0-15,-1 0 16,1 0-16,0 0 16,-1 0-16,1 0 15,0 0-15,-1 0 0,1 0 16,17 0-16,-17 0 15,-1 0-15,1 0 0,0 0 16,-1 0-16,1 0 16,0 0-16,-1 0 15,1 0-15,-1 0 16,1 0-16,0 0 16,-1 0-16,1 0 15,0 0 1,-18 18-16,17-18 15,1 0 17,0 0-1,-1 0-31,1 0 16,-1 0-16,1 0 15,-18 18-15,35-18 16,18 17-16,-35-17 0,0 0 0,-1 0 15,1 18-15,0-18 0,17 17 0,-18-17 16,54 18-16,-36-18 16,1 18-16,-19-18 0,36 17 0,-35-17 15,-1 0-15,19 0 0,-19 0 0,19 0 0,-19 0 16,1 0-16,-1 0 0,1 0 0,17 0 16,-17 0-16,0 0 0,-1 18 0,1-18 15,0 0-15,-1 0 0,1 0 0,0 0 16,-1 0-16,1 0 0,-1 0 15,1 0-15,-18 18 0,18-18 0,-1 0 0,1 0 0,35 17 16,-18-17-16,-17 0 0,-1 0 0,1 18 0,0-18 0,88 0 16,-71 0-16,-18 0 0,19 0 0,105 18 15,-123-18-15,17 0 0,0 0 16,0 0-16,-17 0 0,0 0 0,-1 0 0,1 0 0,0 0 0,-1 0 16,18 17-16,-17-17 0,0 18 0,-1-18 0,19 0 15,-19 0-15,1 0 0,0 0 16,-1 0-16,1 0 0,-1 17 0,1-17 15,17 0-15,-17 0 0,0 0 16,17 0-16,-17 0 0,-1 0 16,1 0-16,0 0 0,-1 0 15,1 0-15,-1 0 0,1 0 0,0 0 16,-1 0-16,19 0 0,-19 0 16,1 0-16,17 0 15,-17 0-15,-1 0 0,19 0 16,-19 0-16,1 0 0,0 0 0,-1 0 0,1 0 15,0 0-15,-1 0 0,1 0 0,-1 0 16,1 0-16,0 0 0,-1 0 0,1 0 16,0 0-16,-1 0 0,1 0 0,0-17 15,-1 17-15,1 0 0,-18-18 16,18 18-16,-1 0 0,1 0 16,-1 0-16,1 0 0,0 0 15,-1 0-15,1 0 0,0 0 0,-1 0 16,19-17-16,-19 17 15,1 0-15,17-18 0,-17 18 0,-1 0 16,19 0-16,17 0 16,-36 0-16,36 0 0,-35 0 15,-1 0-15,19 0 0,-19 0 16,1 0-16,0 0 0,17 0 16,-17 0-16,17-18 15,0 18-15,-17 0 0,-1 0 16,1 0-16,0 0 0,-1-17 0,1 17 15,0 0-15,-1 0 0,1 0 16,-1 0-16,1 0 0,0 0 16,17 0-16,-17 0 0,17 0 15,-17 0-15,-1 0 0,1 0 0,35 0 16,-36 0-16,1 0 0,17 0 16,-17 0-16,17 0 0,-17 0 0,0 0 15,-1 0-15,18 0 0,-17 0 0,0 0 16,17 0-16,-17 0 15,-1 0-15,1 0 0,0 0 16,-1 0-16,1 0 0,-1 0 16,1 0-16,0 0 15,-1 0-15,1 0 0,-18-18 0,18 18 16,-1 0-16,1 0 31,-18-18-15,18 18-16,-1 0 15,1 0-15,-1-17 16,1 17-16,0 0 16,-1 0-16,-17-18 0,18 18 0,0-18 15,-18 1-15,17 17 16,1-18-16,0 18 16,-18-17-16,0-1 15,17 18-15,-17-35 0,18 35 0,0-18 16,-18 0-16,17 18 15,-17-17-15,35-1 0,-17 18 16,-18-18-16,0 1 16,0-1-16,0 1 47,0-1-47,0 0 31,0 1-16,0-1-15,0 0 32,0 1-32,0-1 15,-18 18-15,18-18 0,-17 18 0,-1 0 391,1 0-391,17-17 16,-18 17-16,-17-18 15,-1 18-15,19-18 0,-1 18 0,0 0 0,-17 0 16,17 0-16,1 0 0,-18-35 0,-36 18 15,36 17-15,-36-18 16,54 0-16,-1 18 0,-17 0 16,17 0-16,0 0 0,1 0 15,17-17-15,-18 17 0,0 0 16,1 0-16,-1 0 0,1 0 0,-1 0 16,0 0-16,1 0 0,-1 0 0,0 0 0,1 0 15,-1-18-15,-53 0 0,54 18 0,-18 0 16,17 0-16,0 0 0,1 0 0,-1 0 0,0 0 0,1-17 15,-1 17-15,-17-18 0,17 18 16,1 0-16,-1 0 0,0 0 0,1 0 0,-1 0 16,0 0-16,-17 0 15,17 0-15,1 0 16,-18 0-16,17 0 0,0 0 0,1 0 0,-1 0 0,0 0 0,1 0 16,-19 0-16,19 0 0,-19 0 15,19 0-15,-18 0 0,-36 0 16,53-18-16,-52 1 0,52 17 15,1 0-15,-1 0 0,-17 0 0,17-18 16,-17 18-16,17 0 0,-35 0 16,0 0-16,53-17 0,-17 17 0,-1 0 0,0 0 0,-17 0 15,17 0-15,1 0 0,-1 0 0,0 0 0,1 0 0,-1 0 16,-35 0-16,36 0 0,-19 0 0,19 0 16,-36 0-16,18 0 0,17 0 0,0 0 0,1 0 0,-1 0 15,0 0-15,1 0 0,-36 0 0,35 0 16,-17 0-16,0 0 0,17 0 0,0 0 15,1 0-15,-1 0 0,0 0 0,1 0 0,-1 0 0,0 0 16,-34 0-16,34 0 0,0 0 16,1 0-16,-19 0 15,19 0-15,-19 17 0,1-17 16,18 18-16,-1-18 0,0 0 0,1 0 0,-1 0 16,0 0-16,18 17 0,-17 1 15,-1-18-15,0 0 0,1 0 0,-1 18 0,1-18 16,-19 0-16,19 0 0,-1 0 0,-35 17 15,18-17-15,35 18 0,-18-18 0,-35 0 16,36 0-16,-1 0 0,0 18 0,1-18 0,-19 17 16,1 1-16,17-18 0,1 0 0,-18 18 15,17-18-15,0 17 0,1 1 16,-1-18-16,18 17 0,-18-17 0,1 0 16,17 18-1,-18-18-15,0 0 16,18 18 15,-17-18-31,17 17 31,-18-17-15,18 18-16,-17-18 16,17 18-16,0-1 15,0 1-15,0 0 16,0-1 78,0 1-94,0 0 0,0-1 15,0 18 1,0-17 15</inkml:trace>
  <inkml:trace contextRef="#ctx0" brushRef="#br0" timeOffset="27499.5456">21960 5980 0</inkml:trace>
  <inkml:trace contextRef="#ctx0" brushRef="#br0" timeOffset="67196.3759">22701 18150 0,'18'0'94,"0"0"-94,-1 0 16,54 0-16,-54 0 0,1 0 15,0 0-15,17-17 0,-17 17 0,-1 0 0,1 0 16,-1 0-16,1 0 0,-18-18 0,18 18 15,-1 0-15,1 0 0,0 0 16,-18-18 0,17 1-16,19 17 15,52 0 1,-71 0-16,19 0 0,-1 0 16,-17 0-16,-1 0 15,36 0-15,-35 0 0,-1 0 16,1 0-16,0 0 0,-1 0 0,1 0 15,0 0-15,-1 0 0,1 0 16,0 0-16,-1 0 0,1 0 16,-1 0-16,19 0 0,-19 0 15,1 0-15,0 0 0,-1 0 0,1 0 0,0 0 16,-1 0-16,1-18 0,-1 18 0,1 0 16,17 0-16,-35-17 0,36-1 0,-19 18 15,1 0-15,17 0 0,-17 0 0,0 0 0,-1 0 16,1 0-16,-1 0 0,19 0 0,-19 0 15,1 0-15,17 0 0,-17 0 16,0 0-16,17 0 0,-18 0 16,1 0-16,0 0 0,17 0 0,-17 0 15,-1 0-15,1 0 0,0 0 16,-1 0-16,1 0 0,-1 0 0,19 0 16,-1 0-16,-17 0 15,17 0-15,0 0 0,-35 18 0,36-18 16,-19 0-16,1 0 0,-1 17 0,36-17 15,-35 0-15,0 0 16,-1 0-16,1 0 0,0 0 0,-1 0 16,1 0-16,17 0 0,-17 0 0,-1 0 15,1 0-15,35 0 0,-35 0 16,52 0-16,-52 0 16,-1 0-16,36 0 0,-53 18 15,36-18-15,-19 0 16,19 17-16,-19-17 15,18 0-15,18 0 16,-35 0-16,0 0 0,-1 0 16,1 0-16,0 0 0,-1 0 0,1 0 0,-1 0 15,1 0-15,0 0 0,-1 0 0,1 0 16,0 0-16,-1 0 16,1 0-16,0 0 15,-1 0 1,1 0-16,-1 0 15,-17-17 1,36 17-16,-19 0 0,1 0 16,0 0-16,17 0 15,-17 0 1,-1 0-16,1 0 0,0 0 16,-1 0-16,1 0 15,-1 0-15,-17-18 16,18 18-16,0-17 15,-18-1-15,35 18 16,-17 0 0,-1 0-16,1 0 15,0 0 1,-1 0-16,1-18 16,-18 1-16,0-1 31,17 18-16,1 0-15,-18-18 16,0 1 0,18 17 15,-18-18-31,0 0 62,17 18-62,-17-17 16,0-1-16,0-17 31,0 17-31,0 1 16,-17-1-16,17 0 16,-18 1-16,0-1 0,-17 0 15,18 1-15,-1 17 0,0-18 16,18 1-16,-17 17 0,-1 0 0,0-18 0,1 18 15,-1 0-15,-35-35 0,36 35 0,-19 0 16,19 0-16,-1 0 0,0-18 0,1 18 16,-1 0-16,-17 0 0,17 0 0,0-18 15,1 18-15,-1-17 0,1 17 0,-1 0 0,0 0 0,-17 0 16,-18 0-16,35 0 0,-17 0 16,0-18-16,0 18 0,17 0 0,0 0 15,-17 0-15,17 0 0,1 0 16,-18 0-16,17-18 0,0 18 0,1 0 0,-1 0 15,0 0-15,-17 0 0,17 0 0,-35 0 16,36 0-16,-1 0 0,-17 0 16,0 0-16,-1 0 0,19 0 0,-19 0 0,19 0 0,-1 0 15,1 0-15,-1 0 0,-88 0 16,71 0-16,17 0 16,-35 0-16,0 0 15,36 0-15,-1 0 0,-17 0 16,-18 0-16,35 0 0,1 0 0,-1 0 15,0 0-15,1 0 0,-1 0 0,0 0 0,-17 0 16,17 0-16,-17 0 0,18 0 0,-19 0 0,19 0 16,-1 0-16,-53 0 0,54 0 0,-18 0 0,17 0 15,-35 0-15,18 0 0,-1 0 0,19 0 0,-1 0 0,-17 0 16,0 0-16,17 0 0,0 0 0,1 0 0,-1 0 0,-17 0 16,-1 0-16,19 0 0,-18 0 15,17 0-15,0 0 0,-35 0 0,36 0 0,-19 0 16,1 0-1,18 0-15,-1 0 0,0 0 0,1 0 0,-1 0 0,0 0 16,1 0-16,-1 18 0,-17-18 16,17 0-16,-17 0 0,-18 0 15,53 18-15,-18-18 0,1 17 0,-19-17 16,19 0-16,-1 18 16,0-18-16,1 0 0,-1 0 0,1 0 15,-1 0-15,0 0 16,1 0 31,-1 0-32,0 0-15,1 18 16,-1-18 0,18 17-16,-18-17 0,1 0 15,-1 18-15,1-18 0,17 18 0,-18-1 16,0-17-1,1 0-15,17 18 16,0-1 203,0 1-204,0 17-15,0-17 16,0 0-16,0-1 31,0 1 79,0 0-95,0-1-15,17-17 0,-17 18 16,0-1-16,0 1 16,18-18-16,0 0 15,-1 0-15,-17 18 0,18-18 16,-1 0-16,-17 17 15,0 1-15,18-18 16,0 0-16,-1 0 16,1 0-1,0 0 1,-1 0-16,1 0 16,0 0-16,-1 0 15,1 0-15,-1 0 0,1 0 16,0 0-16,-1 0 15,1 0-15,0 0 16,-1 0 0,1 0-1,0 0-15,-1 0 16,1 0 15,-1 0-31,1 0 203,0 0-187,-1 0-16,1 0 16,0 0-1,-1 0-15,1 0 16,0 0-16,-1 0 31,1 0-15</inkml:trace>
  <inkml:trace contextRef="#ctx0" brushRef="#br0" timeOffset="70927.4704">13000 9825 0,'0'17'94,"0"1"-94,0 0 16,0-1-16,0 1 15,0 0 1,0-1-16,0 1 16,0 0-1,0-1-15,0 1 0,0 0 16,0-1-16,0 1 15,0-1 1,0 1 156,0 0-156,0-1-1,0 1-15,0 0 16,0-1 46,0 1-46,0 0 46,17-18-62</inkml:trace>
  <inkml:trace contextRef="#ctx0" brushRef="#br0" timeOffset="91763.5164">12682 9825 0,'18'0'125,"0"0"-125,-1 0 16,1 0-16,0 0 0,17 0 15,-18 0-15,19 0 16,-19 0-16,1 0 0,0 0 16,-1 0-16,1 0 0,0 0 0,-1 0 15,1 0-15,-1 0 0,1 0 16,0 0-16,-1 0 15,19 0 1,-19 0 0,1 0-1,0 0 1,-1 0 0,1 0 62,-36 0 125,18 17-172,-17-17-31,17 18 16,0 0-16,0-1 0,0 1 0,0 0 15,0-1-15,-18 19 0,18-1 16,0-17-16,0-1 16,0 1-16,0-1 15,0 1-15,0 0 31,0-1-31,0 1 16,0 0-16,0-1 16,0 1-1,0 0-15,0-1 0,0 1 16,0 17-16,0-17 16,0-1 343,0 1-297,0 0-62,0-1 16,0 1 0,0 0-16,18-18 31,-18 17 16,0 1-32,0-1 1,0 1-16,17-18 313,1 0-313,0 0 15,-1 0 1,1 0-16,-1 0 15,1 0-15,0 0 16,-18 18 31,17-18-31,1 0-1,0 0-15,-1 0 16,1 0-1,0 0-15,-18 17 110,17-17-79,1 0-31,-1 0 16,1 0-1,0 0-15,-1 0 16,1 0 46,0 0-62,-1 0 16,1 0-16,0 0 16,-1 0-16,1 0 140,-1 0-108,1 0-32</inkml:trace>
  <inkml:trace contextRef="#ctx0" brushRef="#br0" timeOffset="93687.3382">13635 10301 0,'0'18'109,"0"-1"-93,17 1-16,-17 0 0,18-18 0,-18 17 0,18-17 16,-1 18-16,-17 0 0,0-1 0,18-17 15,-18 18-15,18-1 0,-1 1 0,-17 0 47,0-1 16,18 1-48,-36-18 157,18 18-172,-17-18 0,-1 17 16,0-17-16,1 18 0,-1-18 15,0 0-15,18 18 0,-17-1 16,-1-17-16,1 0 0,-1 0 16,18 18-16,0 0 15,-18-18-15,1 0 125,-1 0-109,18 17-1,0 1 235</inkml:trace>
  <inkml:trace contextRef="#ctx0" brushRef="#br0" timeOffset="96892.3802">12577 9754 0,'17'0'156,"1"0"-156,70 0 31,-53 0-15,-17 0-16,0 0 31,-1 0-31,1 0 94,-1 0-78,1 0-16,0 0 15,-1 0-15,1 0 16,0 0-16,-1 0 16,1 0-16,0 0 15,-1 0-15,1 0 16,-1 0-16,1 0 15,0 0-15</inkml:trace>
  <inkml:trace contextRef="#ctx0" brushRef="#br0" timeOffset="98895.8156">12453 9772 0,'18'0'110,"-1"0"-110,1 0 0,0 0 0,-1 0 15,1 0-15,0 0 0,-1 0 0,1 0 16,-1 0-16,1 0 0,0 0 0,17 0 15,-17 0-15,-1 0 0,1 0 16,0 0-16,-1 0 0,1 0 0,-1 0 0,1 0 0,0 0 0,17 0 16,-17 0-16,-1 0 0,1 0 15,17 0-15,-17 0 78,-1 0-78,1 0 0,0 0 16,-1 0-16,1 0 31,-18 18 251,0-1-282,0 1 0,0 17 15,0-17-15,18-1 0,-18 1 0,17 35 16,-17-35-16,0-1 0,0 19 15,18-36-15,-18 17 16,0 1-16,0-1 16,0 1-1,0 0-15,0-1 16,0 1-16,0 0 31,0-1-15,0 1-1,0 0-15,0-1 16,0 1 0,0-1-1,0 1-15,0 0 16,0-1 0,0 1-16,0 0 15,0-1 1,0 1-16,0 0 15,0-1-15,0 1 0,0-1 16,0 1 0,0 0-1,18-18 298,-1 0-313,1 0 15,0 0-15,-1 17 0,18-17 0,-17 18 16,17-18-16,-17 0 16,0 0 15,-1 0-31,1 0 16,0 0-16,-1 0 15,1 0-15,-1 0 31,1 0-15,0 0 0</inkml:trace>
  <inkml:trace contextRef="#ctx0" brushRef="#br0" timeOffset="139236.7847">15787 8008 0,'-18'0'125,"1"0"-125,-1 0 16,-17 0-16,17 0 0,0 0 0,1 0 16,-1 0-16,-123 0 15,123 0-15,-17 0 0,17 0 0,1 0 0,-1 0 16,0 0-16,1 0 0,-1 0 0,1 0 15,-19 0-15,1 0 16,17 0-16,1 0 0,-19 0 16,19 0-1,-18 0-15,17 0 0,-17 0 16,-18 0-16,35 0 16,-17 0-16,17 0 0,-17 0 15,-18 0-15,35 0 16,1 0-16,-1 0 0,0 0 15,1 0-15,-1 0 0,0 0 16,1 0-16,-1 0 0,1 0 0,-19 0 16,19 0-16,-19 0 0,19 0 15,-1 0-15,0 0 0,1 0 0,-1 0 16,1 0-16,-1 0 0,0 0 16,-17 0-16,17 0 0,1 0 0,-1 0 15,-17-18-15,17 18 0,0 0 0,-17 0 16,0 0-16,17 0 0,1 0 15,-1 0-15,-35 0 0,35 0 16,-17 0-16,18 0 0,-1 0 0,0 0 16,1 0-16,-1 0 0,0 0 0,1 0 15,-1 0-15,0 0 16,1 0-16,-1 0 0,1 0 16,-1 0-16,0 0 0,1 0 15,-1 0-15,0 0 16,1 0-16,-1 0 0,0 0 15,1 0 1,-1 0-16,0 0 16,1 0-16,-1 0 15,1 0-15,-1 0 32,0 0-32,1 0 0,-1 0 31,0 0-16,1 0-15,17 18 16,-18-18-16,0 0 16,1 0-1,-1 0-15,1 0 16,-1 0 0,18 18-1,-18-18 1,18 17-16,-17-17 0,17 18 15,-18-18-15,18 18 0,-18-18 16,18 17-16,-17-17 0,17 18 0,-18 17 0,18-17 16,-18-1-16,1-17 0,17 18 0,0 0 0,0-1 0,0 1 15,-18-18-15,18 18 0,-17-18 0,17 17 0,0 1 0,-18 0 16,18 17-16,0-18 0,0 19 16,-18-19-16,18 1 0,0 0 15,-17-18-15,17 17 0,0 1 0,0 0 0,0-1 16,0 1-16,0-1 0,0 19 15,0-19-15,0 1 0,0 0 16,0 17-16,0-17 0,0-1 16,0 1-16,0 0 0,0 17 0,0-18 15,0 1-15,0 0 16,0-1-16,0 1 0,0 0 16,0-1-16,0 1 15,17-18-15,-17 18 0,0-1 0,0 1 16,0-1-16,0 1 15,0 0-15,0-1 0,18-17 32,-18 18-32,0 0 0,18-18 0,-18 17 15,0 1-15,17-18 0,-17 18 16,0-1 0,0 1-1,18-18-15,-1 0 0,-17 17 16,18 1-16,-18 0 0,18-18 15,-1 35-15,1-35 0,0 18 16,-18-1-16,17-17 0,-17 18 0,18-18 16,0 18-16,-18-1 0,17-17 0,1 0 15,-18 18-15,17-18 0,-17 18 16,18-18-16,0 17 0,-18 1 16,17-18-16,1 0 0,-18 17 0,18 1 15,-1-18-15,-17 18 0,18-18 0,0 0 16,-18 17-16,17-17 0,-17 18 0,35 0 15,-17-18-15,17 0 16,-35 17-16,18-17 0,0 0 0,-1 0 0,1 18 16,0-18-16,-1 0 15,1 0-15,0 0 0,-18 18 16,17-18-16,1 0 0,-1 17 0,1-17 16,-18 18-16,18-18 0,17 0 15,-17 0-15,-1 0 0,19 0 16,-19 0-16,1 0 0,-1 17 0,1-17 15,0 0-15,-1 0 0,1 0 0,0 0 0,-18 18 0,17-18 0,1 0 16,0 0-16,-1 0 0,1 0 16,-18 18-16,17-18 0,1 0 15,0 0 17,-1 0-32,1 0 15,0 0-15,-1 0 16,1 0-16,17 0 15,-17 0 1,0 0-16,-1 0 0,1 0 16,-1 0-16,1 0 15,0 0-15,-1 0 16,1 0-16,0 0 0,-1 0 16,1 0-16,0 0 15,-1 0-15,1 0 0,-1 0 16,1 0-16,0 0 15,-1 0-15,1 0 16,0 0-16,-1 0 0,1 0 16,0 0-16,-1 0 0,1 0 0,-1 0 15,19 0-15,-19 0 16,19 0-16,-19 0 0,1 0 0,0 0 16,-1 0-16,1 0 0,0 0 15,-1 0-15,1 0 0,-1 0 16,1 0-16,0 0 15,-1 0-15,19 0 0,-19 0 16,1 0-16,0 0 0,-1 0 16,1 0-16,-1 0 0,1 0 0,17 0 15,-17 0-15,0 0 0,17 0 16,-17 0 0,-1 0-16,-17-18 15,18 18-15,-1 0 0,1 0 16,0 0-16,-1 0 15,1 0-15,0 0 16,-18-18-16,17 18 0,1 0 16,0 0-1,-1 0 1,1 0-16,0 0 16,-1 0-16,1 0 0,-1 0 15,1 0-15,0-17 16,-1 17-1,1-18 17,0 18-32,-1 0 15,1 0-15,0 0 16,-1 0-16,-17-17 0,35 17 16,-17 0-1,0 0-15,-1 0 0,-17-18 16,18 0-16,0 18 15,-1 0-15,1 0 16,0 0-16,-1-17 16,1 17-16,-18-18 0,17 18 15,1 0-15,-18-18 0,18 18 0,-1 0 16,1-17-16,-18-1 16,18 18-16,-1 0 15,1 0-15,-18-18 16,18 18-16,-1-17 15,-17-1-15,18 18 16,-18-17-16,0-1 0,18 18 16,-1 0-16,-17-18 0,0-17 15,0 17-15,0 1 16,18-1-16,-18 0 0,0 1 16,17-1-16,-17 0 0,0 1 15,0-1-15,0 1 0,18 17 0,-18-36 0,0 19 16,0-19-16,0 19 15,18-1-15,-18-17 16,0 17-16,0 1 16,0-1-16,0 0 15,0-17-15,0 17 16,0 1-16,0-1 0,0 0 0,0 1 0,0-1 16,0 1-16,0-19 0,0 19 15,0-19-15,0 1 0,-18 35 16,18-18-16,0 1 0,0-1 15,0 0-15,0 1 16,-18 17-16,18-18 16,0 1-16,0-1 0,-17 18 15,17-18-15,0 1 0,-18-1 16,1 0-16,17 1 0,0-1 16,0 0-16,-18 18 0,18-17 15,0-1 1,-18 18-16,18-17 0,-17 17 0,17-18 31,-18 0-31,0 18 0,1 0 0,17-17 16,-18 17-16,18-18 0,-18 0 15,1 18-15,-1-17 16,0-1-16,1 18 0,-1 0 16,1-18-1,-1 18-15,0-17 0,18-1 16,-17 18-16,-1 0 0,18-17 15,-18 17-15,18-18 0,-17 18 16,-1 0-16,18-18 16,-18 18-16,1 0 15,17-17-15,-18 17 16,1 0-16,-1 0 16,0 0-16,1 0 15,-1 0 1,0-18-16,1 18 15,17-18-15,-18 18 0,0 0 0,18-17 16,-17 17 0,-1 0-1,1 0 1,-1 0 0,0 0-16,1 0 15,-1 0-15,0 0 47,1 0-47,-1 0 0,0 0 16,1 0-1,-1 0-15</inkml:trace>
  <inkml:trace contextRef="#ctx0" brushRef="#br0" timeOffset="143538.6342">14235 7814 0,'17'0'94,"36"0"-79,-53 18-15,35-18 16,-35 17-16,18-17 0,53 53 16,-54-53-16,54 18 15,-71-1-15,17-17 0,1 18 0,0 0 0,-1-18 0,1 17 0,-18 1 16,71 35-16,-54-53 0,-17 18 0,0-1 15,18-17-15,-1 18 0,1-18 0,-18 18 0,18-18 16,-1 35-16,-17-18 0,18-17 16,0 18-1,-18 0-15</inkml:trace>
  <inkml:trace contextRef="#ctx0" brushRef="#br0" timeOffset="164882.914">16581 10866 0,'17'0'157,"1"0"-157,-1 0 15,1 0-15,0 0 16,-1 0-16,1 0 15,0 0-15,17 0 0,-17 17 16,-1-17-16,1 0 16,17 0-1,-17 0-15,-1 0 0,1 0 16,0 0-16,-1 18 0,1-18 16,0 0-16,-1 0 15,1 0-15,0 0 0,-1 0 16,1 0-1,-1 0-15,1 17 16,0-17-16,-1 0 16,1 0-16,0 0 15,-1 0-15,1 0 16,0 0 0,-1 0-1,1 0 1,-1 0-16,1 0 15,0 0 1,-1 0 0,1 0 15,0 0-31,-1 0 31,1 0-31,0 0 0,-1 0 31,1 0 1,-1 0-32,1 0 15,0 0-15,-1 0 16,1 0-16,0 0 16,-1 0-16,1 0 15,0 0 1,-18-17-16,17 17 0,1 0 15,0 0 1,-1 0 0,1 0-1,-18-18-15,17 18 16,-17-17 0,18 17-16,0 0 15,-18-18-15,0 0 0,17 18 0,1-17 16,0 17-16,-18-18 15,0 0-15,17 18 0,-17-17 0,0-1 16,18 0-16,-18 1 16,0-1-16,0 1 15,18-1-15,-18 0 0,0 1 16,17-1 0,-17 0-16,0 1 15,18 17-15,-18-18 16,0 0-16,0 1 15,0-1 32,0 0-47,0 1 32,0-1-32,0 1 0,0-1 15,0 0 1,0 1 15,0-1 0,-18 18-31,18-18 16,-17 18 0,17-17-16,0-1 15,-18 18-15,0 0 31,18-18-15,-17 18 0,-1 0-16,18-17 0,0-1 0,-18 18 15,1 0-15,17-17 16,-18-1-16,0 18 0,-17-18 16,35 1-16,-17 17 0,-1 0 0,0-18 15,1 18-15,-1-18 16,0 18-16,1 0 0,17-17 0,-18 17 15,0 0 1,1 0 0,-1 0-16,0 0 15,18-18 1,-35 18-16,18 0 0,-1-18 16,0 18-16,1 0 0,-1 0 15,0-17-15,-17 17 16,17 0-16,1 0 0,-1 0 15,1 0-15,-1 0 0,0 0 16,1 0 0,-1 0-16,-17 0 0,-1 0 15,19 0-15,-18 0 16,17 0-16,0 0 0,1 0 16,-1 0-16,0 0 0,1 0 15,-1 0-15,0 0 16,1 0-16,-1 0 0,0 0 15,1 0-15,-1 0 0,1 0 0,17 17 16,-53-17-16,35 18 0,0-18 16,1 0-16,-1 0 0,0 0 0,18 18 15,-17-18-15,-1 0 0,18 17 0,-17-17 16,-1 0-16,0 0 0,1 0 16,-1 0-16,18 18 31,0 0-31,-18-18 0,1 0 15,-1 17-15,0-17 16,1 18 0,17 0-16,-18-18 15,1 0-15,17 17 0,0 1 16,-18-18-16,18 17 16,-18-17-16,18 18 15,-17-18-15,17 18 16,0-1-16,-18 1 15,0-18-15,18 18 0,0-1 16,0 1-16,0 0 16,-17-18-16,17 17 0,0 1 0,-18-18 15,18 17 1,0 1 46,0 0-46,0-1-16,0 1 16,0 0-16,0-1 15,18-17 1,-18 18 0,17 0-1,1-18-15,-18 17 0,53-17 16,-53 18-16,18-18 0,-1 18 0,1-18 15,-1 0-15,1 17 0,0-17 16,-1 18-16,1-18 0,0 0 0,-18 17 16,17-17-16,-17 18 0,18-18 0,0 0 0,-18 18 15,17-18-15,1 0 0,-18 17 0,0 1 16,17-18-16,1 0 0,0 0 16,-18 18-16,17-18 15,1 17-15,0-17 16,-18 18-16,17-18 0,1 0 15,0 0-15,-1 0 0,1 0 16,-1 0 0,1 0-16,0 0 15,-1 0-15,1 0 32,0 0-32,-1 0 15,1 0 1,0 0-1,-1 0 48,1 0-16,0 0 0,-1 0-32,1 0-15,-1 0 94,1 0-78,0 0-1,-1 0 1,1 0 0,0 0-1,-1 0 1,1 0 15,0 0 0,-1 0-31,1 0 47</inkml:trace>
  <inkml:trace contextRef="#ctx0" brushRef="#br0" timeOffset="170949.3252">17815 8714 0,'18'0'125,"0"0"-110,-1 0-15,1 0 0,-1 0 16,1 0-16,35 0 0,-35 0 15,17 0-15,-17 0 16,-1 0-16,1 0 0,-1 0 31,1 0 1,0 0-17,-1 0-15,1 0 0,0 0 16,-1 0-16,1 0 15,0 0-15,-1 0 32,1 0-17,0 0 48,-18 17-32,0 1 0,0 0-15,0-1 0,0 1-1,0-1-15,0 1 0,0 0 16,0-1-16,0 1 0,0 0 15,17-1 1,-17 1-16,0 17 0,18-17 16,-18-1-16,0 1 15,0 17-15,0-17 16,0 0-16,0-1 0,0 1 0,0 17 16,0-17-16,0-1 15,0 1-15,0 0 0,0-1 16,0 1-16,0 0 31,0-1-15,0 1-1,0 0 48,0-1-48,0 1-15,0 17 16,0-17 0,0-1 140,0 1-140</inkml:trace>
  <inkml:trace contextRef="#ctx0" brushRef="#br0" timeOffset="172262.714">18150 9437 0,'18'0'140,"0"0"-140,-1 0 16,-17 17-16,18-17 0,0 0 15,-18 18-15,17-18 16,-17 18-16,36-1 31,-19-17 32,1 0-63,-1 0 15,-17 18 1,18-18 0,0 0 31,-1 0-16,1 0-31,0 0 31,-1 0-15,1 0-16,0 0 15,-18-18-15,0 1 0,17 17 32,-17-18 61</inkml:trace>
  <inkml:trace contextRef="#ctx0" brushRef="#br0" timeOffset="183166.3688">18115 9419 0,'0'18'172,"18"-18"-172,-1 0 15,-17 17-15,0 1 110,18-18-79,-18 18-31,18-18 31,-18 17-31,17-17 16,-17 18 15,18-18-31,-18 18 47,0-1-32,18-17 1,-1 0-16,1 0 31,0 0 1,-1 0-17,1 0 32,-1 0-31,1 0-16,0 0 31,-1 0-15,1 0-16,0 0 15,-1 0-15,1 0 16,0 0-1,-18-17-15,17 17 16,1 0-16,-18-18 47,17 18-47,1 0 16,-18-18-16,18 1 0,-18-1 46,0 0-14,17 18 30,-17-35-46,0 18-16,18 17 15,-18-18-15,18 0 0,-18 1 0,0-1 16,0 0-16,0 1 0,0-1 31,17 18 110</inkml:trace>
  <inkml:trace contextRef="#ctx0" brushRef="#br0" timeOffset="205626.2555">19367 9454 0,'-17'0'188,"17"18"-188,-18-18 0,18 18 16,-17-1-16,-1 19 0,0-1 15,18-17-15,-17-1 0,17 1 0,0-1 0,0 19 16,-18-36-16,18 17 0,0 1 0,-18 17 0,1-35 15,17 18-15,0 0 0,0-1 0,0 1 16,-18 17-16,0-17 16,18 17-16,0-17 0,0-1 0,0 1 15,0 0-15,0-1 16,0 1-16,0 0 16,0-1-16,0 1 15,0 17-15,0-17 0,0 17 16,0-17-16,0-1 15,0 1-15,18-18 0,-18 18 0,0-1 16,0 1-16,18-18 0,-1 17 16,1 1-16,-18 0 0,18-18 0,-1 17 15,1-17-15,0 0 0,-18 18 0,17-18 0,1 0 16,-1 0-16,1 0 0,0 18 0,-1-18 16,1 0-16,0 0 0,-1 0 15,1 0-15,0 0 0,17 0 16,0 0-16,-17 0 15,-18-18-15,17 18 0,1 0 0,0 0 0,-18-18 16,17 18-16,-17-17 0,36 17 0,-19-18 0,1 0 16,0 1-16,-18-1 15,17 1-15,1 17 0,-18-18 16,17 18-16,-17-35 0,0 17 16,0 0-16,18 1 15,-18-1 1,0 0-16,0 1 0,0-1 15,0 1 1,18-1-16,-18 0 0,0 1 16,0-1-1,0 0-15,-18-17 16,18 17-16,0 1 16,-18-1-16,-17-17 0,35 17 15,0 1-15,-17-19 0,-1 36 16,18-17-16,-18-1 0,18 0 15,-17 18-15,-1 0 0,-17-35 0,17 17 16,0 1-16,1-1 0,-1 18 0,1 0 0,17-17 0,0-1 0,-18 18 16,0 0-16,1 0 0,17-18 0,-18 1 15,18-1-15,-18 18 0,1 0 16,-1 0 15,0 0-31,1 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3T02:51:13.0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22789 18045 0,'18'0'0,"0"0"0,-1 0 16,1 0-16,0 0 0,-1 0 15,1 0 1,0 0-16,-1 0 16,1 0-1,-1 0-15,1 0 0,0 0 0,-1 0 16,1 0-16,0 0 15,-1 0-15,1 0 16,0 0-16,-1 0 16,1 0-16,-1 0 15,-17-18-15,18 18 0,0 0 0,-1 0 16,1 0 0,0 0-16,-1 0 15,1 0-15,0 0 0,-1 0 0,1 0 16,0 0-16,-1 0 0,1 0 15,-1 0-15,1 0 0,0 0 16,-1 0 0,1 0-16,0 0 15,-1 0-15,1 0 0,0 0 16,-1 0-16,1 0 0,-1 0 0,19 0 16,-19 0-1,1 0-15,0 0 0,-1 0 16,1 0-16,0 0 15,-1 0 1,1 0 0,-1 18-16,1-18 15,0 0-15,-1 0 16,1 0-16,0 0 0,-1 17 0,1-17 0,0 18 16,-1-18-16,-17 17 0,36-17 0,-19 0 15,1 0-15,-36 0 141,1 0-141,-1 0 0,0 0 15,1 0-15,-1 0 0,-53-17 16,54 17-16,-36-18 0,35 18 0,-35 0 0,18 0 16,17 0-16,1 0 0,-1 0 15,0 0 1,1 0 0,-1 0-16,1 0 0,-19 0 15,19 0-15,-1 0 0,0 0 16,1 0-16,-36 0 0,35 0 15,-35 0-15,36 0 0,-1 0 16,0 0-16,1 0 0,-1 0 0,0 0 16,1 0-16,-1 0 15,0 0-15,1 0 0,-1 0 16,1 18-16,-1-18 0,0 0 16,1 0-16,-1 0 0,0 0 15,1 0-15,-1 0 0,0 0 16,1 0-16,-1 0 0,1 0 15,-1 0-15,0 0 0,1 0 16,-1 0-16,0 0 0,1 0 16,-1 0-16,0 0 0,1 0 0,-1 0 15,1 17-15,-1-17 0,0 0 16,1 0-16,-1 0 16,0 0-16,1 0 0,-1 0 15,0 0-15,1 0 0,-19 0 16,19 0-16,-1 0 0,1 0 15,-1 0-15,0 0 0,1 0 16,-1 0-16,0 0 16,1 18-16,-1-18 15,0 0-15,1 0 16,-1 0 0,1 0-1,-1 0 1,0 0-16,1 0 15,-1 0 1,-17 0 0</inkml:trace>
  <inkml:trace contextRef="#ctx0" brushRef="#br0" timeOffset="43969.5658">9225 17515 0,'-18'0'78,"1"0"-78,-1-17 16,1 17-16,-1 0 0,0 0 16,1 0-16,-1 0 0,0 0 0,1 0 0,-71 0 15,70 0 1,0 0-16,-17 0 0,17 0 0,-17 0 16,17 0-16,1 0 0,-1 0 0,1 0 0,-54 0 15,53 0-15,1 0 0,-1 0 16,0 0-16,-35 17 0,53 1 0,-17-18 15,-1 0-15,1 0 0,-1 0 0,0 0 0,18 18 16,-17-18-16,-1 0 0,-17 17 0,17-17 0,18 18 16,-35-18-16,17 18 0,1-18 0,-1 17 15,0-17 1,1 18-16,17 0 16,-18-18-16,-17 35 15,35-18-15,-18 1 0,18 0 16,-18-18-16,18 17 0,-17 19 0,-1-36 0,18 17 15,-17-17-15,17 18 0,-18 0 0,0-1 16,18 1-16,0-1 16,-17-17-16,17 18 0,-18-18 15,18 18 17,0-1-17,0 1-15,0 0 16,0-1-16,18 1 15,-18 0-15,35-1 0,-35 1 16,18-1-16,17 1 0,0 0 0,-17-18 16,35 17-16,-36-17 0,-17 18 0,18-18 0,0 0 0,34 18 15,54-18 1,-88 0-16,35 0 0,-36 0 0,72 0 0,-72 0 16,1 0-16,35 0 0,-35 0 0,105 17 15,-105-17-15,-1 0 0,71 18 0,-70-18 0,0 0 0,-1 0 0,1 0 16,17 0-16,-17 0 0,35 0 0,-36 0 15,19 0-15,-19 0 0,1 0 16,0 0-16,-1 0 16,1 0-16,0 0 15,-18-18-15,17 18 0,1 0 16,0 0-16,-1 0 0,18-17 0,-17 17 16,0-18-16,-1 18 15,19 0-15,-36-18 0,17 1 16,-17-1-16,18 18 15,0-18 1,-18 1-16,0-1 16,0 1-16,0-1 15,17 18-15,-17-18 0,0 1 16,0-1 0,0 0-1,0 1 16,0-1-15,0 0 0,-17 18-16,17-17 15,-18-1-15,0 18 0,18-17 16,-53-19 0,18 1-1,17 0-15,1 17 0,-36-17 16,35 35-16,1-35 0,-1 35 0,18-18 0,-18 18 0,1 0 15,-1-18-15,0 1 0,-17-1 0,17 0 0,18 1 16,-35 17-16,35-18 0,-35 0 16,17 18-16,18-17 15,0-1 17,-17 18-32,-1 0 15,18-18-15,-18 18 16,1 0-16,17-17 0,-18 17 0,18-18 15</inkml:trace>
  <inkml:trace contextRef="#ctx0" brushRef="#br0" timeOffset="75268.1238">12982 17268 0,'18'0'93,"52"0"-93,-52 0 0,0 0 0,88 18 16,-89-18-16,71 18 0,-52-1 0,-19-17 0,1 0 0,17 18 16,-17-18-16,17 18 0,-17-18 0,-1 0 0,19 0 0,-19 0 0,1 0 0,17 17 0,0-17 0,1 18 0,-1-18 0,18 0 15,70 18-15,-87-1 0,-19-17 0,1 0 0,53 18 0,-54-18 0,36 0 16,-18 0-16,71 0 0,-71 0 0,-17 0 16,17 0-16,-17 0 0,0 0 0,-1 0 0,1 0 0,0 0 0,-1 0 0,1 0 15,17 0-15,0 0 16,-17 0-16,0 0 0,-1 0 0,19 17 15,-19 1 1,71 0-16,-88-1 16,71 1-16,-53-18 0,-1 18 0,1-18 0,0 0 0,-1 0 15,1 0-15,-1 0 0,-17 17 0,18-17 0,0 0 0,-1 18 16,36-18-16,-35 0 0,0 0 0,-1 0 16,1 0-16,0 0 31,-1 0-31,1 0 15,-1 0-15,19 0 0,-19 0 16,19 0-16,-19 0 16,1 0-16,70 0 0,-53 0 0,1 0 15,-19 0-15,36 0 0,-35 0 0,-1 0 0,1 0 16,17 0-16,-17 0 0,0 0 0,-1 0 0,1 0 0,0 0 16,17 0-16,35 0 0,-52 0 15,17 0-15,-17 0 0,17 0 0,-17 0 16,17 0-16,-17 0 0,-1 0 0,1 0 15,0 0-15,-1 0 0,19 0 0,-19 0 0,19 0 16,-19 0-16,-17-18 0,18 18 0,17 0 0,18-17 0,-35 17 16,17 0-16,-17 0 0,35 0 15,17-18-15,-35 18 0,-17-18 0,35 18 16,-35 0-16,-1 0 0,1 0 0,-1 0 0,19 0 16,-19 0-16,1 0 0,0 0 0,17 0 15,0 0-15,-17 0 0,-1 0 0,-17-17 16,18 17-16,0 0 0,35 0 0,-18 0 15,-17 0-15,-1 0 0,1 0 0,0 0 0,-1 0 16,36-18-16,-35 18 0,-18-18 0,17 18 0,1 0 0,0 0 0,-1 0 16,1 0-16,52-17 0,-34 17 0,-19 0 15,19 0-15,17 0 0,-18 0 0,0 0 16,0 0-16,-17 0 0,0 0 0,-1 0 0,1 0 16,17 0-16,18 0 0,-35 0 0,-1 0 0,1 0 15,17 0-15,-17 0 0,35 0 0,-18 0 16,71 0-16,-71 0 15,1 0-15,-19 0 0,36 0 0,0 0 16,-35 0-16,-1 0 0,1 0 0,0 0 16,-1 0-16,1 0 0,0 0 0,-1 0 0,36 0 15,0 0-15,0 0 0,0 0 16,0 0-16,0 0 0,-36 0 0,71 0 16,-70 0-16,53 0 0,-36 0 0,0 0 0,-17 0 0,0 0 0,-1 0 15,1 0-15,-1 0 0,19 0 0,-19 0 0,1 0 0,0-18 0,-1 18 0,1 0 0,0 0 0,87-17 16,-69 17-16,-19-18 15,1 18-15,17 0 0,-17 0 0,-1 0 16,1 0-16,0 0 0,-1 0 0,1 0 0,17 0 16,1 0-16,-19 0 0,54 0 15,-1 0-15,-34 0 16,-19 0-16,19 0 0,16 0 0,1 0 0,-17 18 0,-19-18 16,54 0-16,-18 0 0,53 0 0,-89 0 15,1 0-15,17 0 0,-17 0 0,-1 0 0,1 0 0,0 0 0,-1 0 0,1 0 16,0 0-16,17 0 0,0 0 0,-17 0 15,-1 0-15,1 0 0,0 0 0,-1 0 16,1 0-16,0 0 0,-1 0 16,1 0-16,0-18 0,17 18 15,-35-18-15,17 18 0,19-17 16,-19 17-16,1-18 16,0 18-16,-1 0 15,-17-18-15,18 18 0,-18-17 16,18 17-16,-1 0 0,-17-18 15,18 18-15,0 0 0,-1 0 0,1-18 0,-1 1 16,1 17-16,0 0 0,-18-18 0,17 18 16,-17-17-16,18 17 0,-18-18 0,18 18 0,-18-18 78,0 1-63,17 17-15,1-18 0,-18-17 16,0 17-16,0 0 0,0 1 16,0-1-16,0 1 0,0-1 15,0 0-15,0 1 0,0-1 16,0 0 31,0 1-32,0-1-15,-18 18 16,18-18-16,-17 1 0,-19-1 16,19 0-16,-54 1 0,36-18 15,17 35-15,-17-18 0,17 18 16,-17-18-16,17 18 0,-17-17 0,17 17 16,1 0-16,-18-18 0,17 18 0,0 0 0,1 0 15,-1 0-15,-17-18 0,17 18 0,0 0 0,1 0 0,-1 0 0,1 0 16,-1 0-16,-17 0 0,17 0 0,-17 0 15,17 0-15,0 0 0,1 0 0,-1-17 0,-70-19 0,53 36 16,17 0-16,0 0 0,1 0 0,-19 0 0,1-17 0,18 17 0,-1 0 16,-53-18-16,18 18 0,-52 0 15,87-17-15,-70 17 0,70 0 0,-88 0 16,89 0-16,-1 0 0,0 0 0,-17 0 0,17 0 0,-17 0 0,18 0 0,-1 0 0,0 0 16,1 0-16,-19 0 0,19 0 0,-1 0 0,0 0 0,-17 0 0,-18 0 0,-70 0 15,105 0-15,-70 0 0,53 0 0,17 0 0,-35 0 16,18 0-16,-36 0 0,54 0 0,-89-18 15,88 18-15,-35 0 0,36 0 0,-36 0 0,35 0 0,-17 0 0,0-18 0,17 18 0,-17 0 0,17 0 16,-17 0-16,-18 0 0,0 0 0,35 0 0,-35 0 0,-17 0 0,-54 0 16,71 0-16,-52 0 0,52 0 0,35 0 0,-106 0 15,72 0-15,-72 0 0,71 0 0,-35 0 16,53 0-16,-53 0 0,52 0 0,19 0 0,-19 0 0,1 0 0,0 0 16,17 0-16,-88 0 0,89 0 0,-19 0 0,19 0 0,-1 0 0,0 0 0,-17-17 0,18 17 0,-19 0 15,19 0-15,-36 0 0,-124-18 0,142 18 0,0 0 0,17 0 0,-17 0 16,0-18-16,17 18 0,0 0 0,-17 0 0,17 0 0,1-17 0,-1 17 0,-17 0 0,17 0 0,1 0 0,-1 0 0,-17 0 0,17 0 0,-17 0 15,17 0-15,-17 0 0,17 0 0,1 0 0,-19 0 0,19 0 0,-1 0 0,-17 0 0,17 0 0,-17 0 0,17 0 0,-17 0 0,17 0 0,-17 0 16,17 0-16,1 0 0,-19 0 0,1 0 0,17 0 0,-34 0 0,16 0 0,19 0 0,-36 0 0,35 0 16,-17 0-16,0 0 0,17 0 0,-17 0 0,-195 35 15,195-35-15,-230 35 16,265-17-16,-88 0 16,71-18-16,-160 52 0,142-52 15,17 0-15,-17 0 0,17 18 0,1-18 0,-1 18 0,-17-18 0,-18 17 16,18-17-16,17 0 15,-88 36-15,89-36 0,-19 0 16,1 0-16,17 0 0,1 0 16,-1 0-16,0 0 0,1 0 0,-19 0 15,19 0-15,-1 0 16,1 0-16,-1 0 0,0 0 0,-17 0 16,17 0-16,1 0 0,-1 0 15,0 0-15,-17 0 0,18 0 0,-1 0 16,0 0-16,1 0 0,-1 0 31,0 0 16,1 0-47,-1 0 16,0 0-16,1 0 15,17-18 1,-18 18-16,1 0 0,-1 0 15,0 0 1,1 0 0,-1 0-1,0 0 1,1 0 0,-1 0-1,0 0-15,1 0 16,-1 0-16,0 0 31,1 0-31,-1 0 0,1 0 47,-1 18-31,18-1-16,-18 1 0,18 0 15,-17-1-15,17 1 0,-18-18 0,0 17 16,18 1 15,-17-18-31,17 18 16,0-1-1,0 1-15,0 0 0,0-1 0,-18 1 16,18 0 0,0-1-16,0 1 109,0 0-109,0-1 0,0 1 16,0-1-1,0 1-15,18 0 16,-18-1-16,17-17 0,-17 18 15,0 0-15</inkml:trace>
  <inkml:trace contextRef="#ctx0" brushRef="#br0" timeOffset="79363.4583">12894 7549 0,'-18'0'110,"1"0"-110,-1 0 0,-17 0 15,17 0-15,18-17 0,-35 17 16,0 0-16,-36 0 15,53 0-15,-34 0 0,34 0 0,0 0 0,1 0 0,-1 0 16,0 0-16,1 0 0,-19 0 0,19 0 0,-1 0 16,0 0-16,-34 0 0,34 0 15,0 0-15,1 0 16,-1 0-16,0 0 16,1 0-16,-1 0 15,-17 0 1,17 0-16,1 0 0,-1 0 15,0 0-15,-17 0 0,17 0 16,1 0-16,-1 0 0,0 0 16,1 0-16,-1 0 15,1 0-15,-1 0 16,-17 0-16,35 17 16,-18-17-1,0 0-15,18 18 0,-17-18 16,-1 0-1,0 0 1,1 0-16,-1 0 16,0 0-1,18 18-15,-17-18 0,-1 17 16,1-17-16,-1 0 16,0 0-1,1 0 1,-1 0-16,18 18 15,0 0 64,0-1-64,0 1 1,0 0-16,-18-18 0,18 17 0,0 1 15,0-1 1,0 19-16,0-19 16,0 1-16,0 0 15,0-1-15,0 1 16,0 0-16,0-1 16,18-17-16,17 18 0,-17-1 15,17-17 1,-17 0-16,-1 0 0,19 18 0,-19-18 15,1 0-15,0 0 0,-1 0 16,1 0-16,0 0 0,-1 0 16,1 0-16,17 18 15,-17-18-15,-1 0 16,1 0-16,0 17 0,-1-17 0,1 0 16,0 0-16,-1 0 0,1 0 15,0 0-15,-1 0 0,18 0 16,1 0-16,-1 0 0,-17 0 0,17 0 15,-35-17-15,18 17 16,-1 0-16,1 0 16,-1 0-16,1 0 15,0 0-15,-1 0 0,1 0 0,0 0 0,-1 0 16,1 0-16,0 0 0,-1 0 0,1 0 0,0 0 16,-1 0-16,1 0 0,-18-18 0,17 18 15,-17-18-15,18 18 0,0 0 47,-1 0-47,-17-17 16,18 17-16,0 0 0,-1 0 15,1-18-15,-18 1 0,18 17 16,-1 0-16,-17-18 203,0 0-187,0 1-16,0-1 15,0 0-15,0 1 16,0-1-16,0 0 16,0 1-16,0-1 15,0 1-15,0-1 0,-17 18 16,17-18-16,0 1 15,-18-1 1,18 0 93,-18 18-93,18-17-16,-17 17 16,-1 0-16,0 0 15,1 0-15,-1 0 0,-35-18 16,36 18 0,-1 0-16,0 0 0,-17 0 15,17 0-15,-17 0 16,17 0-1,1 0-15,-1 0 0,0 0 16,1-18-16,-1 18 16,1 0-16,-1 0 0,0 0 15,1 0-15,-1 0 0,0 0 16,1 0-16,-1 0 0,0 0 16,1 0-16,-1 0 0,1 0 15,-1 0-15,0 0 16,1 0-16,-1 0 15,0 0-15,1 0 16,-1 0-16,0 0 0,1 0 16,-1 0-16,1 0 15,-1 0-15,0 0 16,1 0 0,-1 0-16,0 0 15,1 0-15,-1 0 0,0 0 16,1 0-1,-1 0 1,0 0-16,1 0 31,-1 0-31,1 0 16,-1 18-16,0-18 16,1 0-16,17 18 15,-18-18-15,18 17 16,-18-17-1,1 0 32,17 18 63,0 0-95,0-1 63,0 1-78,0 0 0,17-18 16,-17 17-16,0 1 0,18 17 0,0-17 0,-1-18 16,-17 17-16,0 1 0,18 0 15,0-1-15,-1 1 0,1-18 16,-18 18-16,17-18 0,-17 17 16,18 1-1,0-18-15,-1 0 16,1 0 31,-18 17 0</inkml:trace>
  <inkml:trace contextRef="#ctx0" brushRef="#br0" timeOffset="85466.195">12912 9737 0,'0'-18'125,"0"0"-125,-18 18 0,0-17 15,1-1-15,-1 18 0,0 0 0,1 0 16,-1 0-16,1 0 0,-1 0 15,0 0 1,1-18-16,-1 18 16,0 0-16,18-17 0,-53 17 15,18 0-15,0 0 16,0-18-16,-1 1 0,19-1 0,-1 18 16,0 0-16,1 0 0,-19 0 15,19 0-15,-18 0 16,17 0-16,0 0 0,-17 0 15,0 0 1,17-18-16,0 18 16,1 0-16,-1-17 0,1 17 0,-1 0 15,0 0-15,18-18 0,-17 18 16,-1 0-16,0 0 0,1 0 16,-1 0-16,0 0 0,1 0 31,-1 0-31,1 0 0,-1 0 15,0 0-15,1 0 16,-1 0 0,0 0-16,1 0 15,-1 0-15,0 0 16,1 0-16,-1 0 0,0 0 0,1 0 16,17 18-16,-35-18 15,17 0-15,0 17 0,1 1 16,-1-18-16,18 18 0,-18-1 15,1-17-15,17 18 0,-18-18 0,18 17 16,-18-17-16,1 0 0,17 18 0,0 0 0,-18-1 16,18 1-16,-17-18 0,17 18 15,-18-18-15,18 17 0,-18-17 0,18 18 0,0 0 0,-17-1 16,-1-17-16,18 18 0,0-1 16,0 1-1,0 0-15,-18-18 16,18 17-16,0 1 15,0 0-15,0-1 16,0 1-16,0 0 0,0-1 16,0 1-16,0 0 15,0-1-15,0 1 0,0-1 16,0 1 0,0 0-1,18-1 16,-18 1-31,18 0 16,-1-18-16,1 17 16,0-17-16,-1 18 0,1-18 15,-1 0-15,1 18 0,0-18 0,-1 0 16,-17 17-16,18-17 0,0 0 0,-1 0 16,1 18-16,0-18 0,-1 0 0,1 0 15,-1 0-15,36 0 0,-35 0 0,0 0 16,35 0-16,-36 0 0,1 0 0,17 0 15,-17 0-15,-1 17 0,1-17 0,17 0 0,-17 0 16,0 0-16,-1 0 0,1 0 16,0 0-16,-1 0 0,18 0 15,-17 0-15,0 0 0,17 0 16,-17 0-16,-1 0 16,19 0-16,-19 0 0,1 0 0,-1 0 15,1 0-15,0 0 0,17 0 16,-17 0-16,-1 0 15,1 0-15,0 0 0,17 0 0,-17 0 16,-1 0-16,1-17 16,-1 17-16,1-18 0,0 18 0,-1 0 15,-17-17-15,18 17 0,0 0 0,-1 0 16,-17-18-16,18 18 0,0 0 16,-18-18-1,17 18-15,1 0 16,-18-17-16,17 17 0,-17-18 15,18 18-15,0 0 0,-18-18 0,17 18 16,-17-17-16,18 17 0,-18-18 0,18 18 16,-1-18-16,1 1 0,-18-1 0,18 1 15,-18-1-15,17 18 0,-17-18 16,18 1-16,-18-1 16,0 0-16,17 1 0,-17-1 15,18 0-15,-18 1 0,18-1 16,-18 0-1,0 1-15,0-1 0,0 1 0,0-1 16,17 18 0,-17-18-16,0 1 15,0-1 1,0 0 109,-35 1-109,35-1-16,-18 18 0,1 0 0,-1 0 15,1 0-15,-19-18 16,36 1-16,-17 17 15,-1 0-15,0 0 0,1 0 16,-1 0-16,0 0 16,1 0-16,-1 0 0,1-18 15,-1 18-15,0 0 0,1 0 16,-1-35-16,0 35 16,1 0-16,-1 0 15,0 0 1,1 0-1,-1 0 1,1 0-16,-1 0 16,0 0-1,1-18-15,-1 18 16,0 0-16,1 0 16,-1 0-16,0 0 0,18-17 15,-17 17-15,-1 0 16,0 0-1,1 0-15,-1 0 0,1 0 16,-1 0-16,0 0 16,1 0-16,-1 0 15,0 0-15,1 0 0,-1 0 16,0 0 0,1 0-16,-1 0 15,1 0 1,-1 0-1,0 0-15,1 0 16,-1 0 0,0 0-16,1 0 47,-1 0-32,-17 0 1,17 0-16,1 0 15,-1 0-15,0 0 16,1 0 31,-1 0-31,0 0-1,1 0-15,-1 0 16,0 0-1,1 0 1,17 17 0,-18-17-16,0 0 15,18 18 1,0 0-16,-17-18 0,17 17 16,-18-17-1,18 18 63,0-1-62,-17-17 0,17 18-1,-18-18-15,18 18 0,0-1 16,-18 1-16,18 0 15,0-1-15,0 1 16,0 0 0,0-1-16,0 1 0,0-1 31,0 1-31,0 0 0,0-1 16,0 1-16,0 0 15,0-1-15,0 1 31,0 0-15,0-1-16,0 1 31,0 0 235,36-1-250,-36 1-16,17-18 0,1 0 0,-18 17 0,17-17 0,54 18 15,-53 0-15,-1-18 16,1 0-16,0 0 0,-1 17 0,19-17 15,16 18 1,-16 0 0,-19-18-16,19 0 0,-19 0 15,1 0-15,0 0 0,-1 0 16,1 0-16,-1 0 0,1 0 0,0 0 16,17 17-16,-17-17 15,-1 0-15,1 0 16,0 0-16,-1 0 15,1 0-15,-1 0 0,1 0 16,0 0-16,-1 0 16,19 0-16,-19 0 15,1 0-15,0 0 16,-1 0-16,1 0 0,-18-17 16,18 17-16,-1-18 0,-17 0 0,18 18 15,-1 0-15,1-17 0,-18-1 0,18 18 0,-1-18 16,1-17-16,0 35 0,-18-17 15,35-1-15,-17 18 16,-18-18-16,0 1 0,35 17 0,-35-18 16,17 0-16,-17 1 0,0-1 15,36-17-15,-36 17 16,0 0-16,0 1 16,17 17 15,-17-18 78,0 1-109,-88-36 16,88 35-16,-17 18 15,-1 0-15,18-18 16,-18-17-16,1 35 16,-1 0-16,0 0 15,18-18 1,-17 18-16,-1-35 0,0 35 16,1 0-16,-1 0 15,1 0-15,17-17 0,-18 17 16,-17-18-16,17 0 15,0 18-15,1 0 0,-1 0 16,0 0-16,1 0 16,-1 0-16,0 0 0,1 0 15,-1 0-15,1 0 16,-1-17 0,18-1-16,-18 18 15,1-18-15,-1 18 16,0-17-1,1 17-15,-1 0 0,0 0 16,1 0-16,-1 0 0,1 0 0,-1 0 16,0 0-16,1 0 15,-1 0-15,0 0 0,1 0 32,-1 0-32,0 0 15,1 0 1,-1 0-1,1 0 1,-1 0-16,0 0 16,1 0-16,-1 0 15,18 17-15,-18-17 0,1 0 0,-1 0 32,0 0-17,1 0-15,17 18 16,0 0-16,0-1 0,-18-17 15,0 18-15,18 0 0,0-1 0,-35 1 16,35 17-16,0-17 0,-35 17 16,17-17-16,1-18 0,17 17 15,0 1 48,0 0-63,0-1 0,0 36 15,0-35 1,0-1-16,0 1 188,0 0-188,0-1 15,17-17-15,19 18 16,-19-18-16,-17 18 15,18-18-15,-1 17 16,1-17 0,-18 18-16,18-18 15,-1 0-15,1 0 0,17 18 16,-17-18 0,0 0-16,-1 0 15,1 0 1,0 0-1,-18 17-15,17-17 16,1 0 0,-1 0-1,1 0-15,-18 18 16,18-18-16,-1 0 16,1 0-16,0 0 0,-1 0 15,1 0-15,-18 17 16,18-17-16,-1 0 15,1 0 1,-1 0 0,1 0-1,0 0 1,-1 0-16,1 0 0,0 0 31,-1 0-31</inkml:trace>
  <inkml:trace contextRef="#ctx0" brushRef="#br0" timeOffset="112181.961">13652 11148 0,'-17'0'219,"17"-18"-219,-18 18 0,1 0 16,-1 0-16,0 0 15,1 0-15,-1 0 0,18-18 0,-18 18 16,1-17-16,-1 17 16,0 0-1,1 0-15,-1 0 16,18-18-16,-17 18 31,-1 0-15,0 0-1,1 0 1,-1 0-16,0 0 31,1 0-31,-1 0 16,0 0 0,1 0-1,-1 0 16,1 0-31,-1 0 16,0 0 15,1 0-31,-1 0 16,0 0 0,-17 0-1,17 0-15,1 0 16,-1 0-1,0 0 32,1 0-31,-1 0-16,1 0 16,-1 0-1,0 0-15,1 0 16,-1 0-16,0 0 15,1 0 1,-1 0 0,0 0-16,1 0 15,-1 0-15,1 0 16,-1 0-16,0 0 16,1 0-16,-1 0 15,-17 0 1,17 0-1,0 0-15,1 0 16,-1 0-16,1 0 0,-1 0 16,0 0-16,1 0 15,-1 0-15,0 0 16,1 0-16,-1 0 16,0 0-16,1 0 15,-1 0-15,0 0 31,1 0-31,-1 0 16,1 0-16,-1 0 16,0 0-16,1 0 0,-1 0 15,0 0-15,1 0 0,-1 0 16,0 0-16,1 0 47,-1 0-47,1 0 0,-1 0 15,0 0-15,1 0 0,-1 0 16,0 0-16,1 0 16,-1 0-16,0 0 15,1 0 1,-1 0-16,-17 0 16,17 0-16,1 0 15,-1 0-15,0 0 0,1 0 0,-1 0 16,0 0-16,1 0 15,-1 0 1,0 0-16,1 0 16,-1 0-1,1 0-15,-1 0 16,0 0-16,1 0 16,-1 0-16,0 0 15,1 0-15,-1 0 0,0 0 16,1 0-16,-1 0 31,1 0-31,-1 0 16,-17 0-16,-1 0 15,19 0-15,-1 0 0,0 0 0,1 0 16,-1 0-16,1 0 0,-1 0 0,0 0 0,-17 0 16,17 0-16,1 0 0,-1 0 15,-17 18-15,-1-18 16,19 0-1,-1 17 1,1-17 0,-1 0-1,0 0 1,1 18-16,17 0 16,-18-18-16,0 0 15,1 0 1,17 17-16,-18-17 15,18 18 1,-18-18-16,18 18 16,0-1 31,0 1-47,-17-18 0,17 18 0,-18-18 0,18 17 15,0 1-15,0 0 0,0-1 16,-17 18-16,17-17 15,0 17 1,0-17-16,0 0 0,0 17 0,0-17 0,0-1 16,0 1-16,0-1 0,0 54 0,0-36 15,0-17-15,0 0 0,0 34 0,0-34 16,0 0-16,0-1 0,0 19 0,0-19 0,0 1 16,0 0-16,0-1 15,0 1 32,0 0-47,17 17 16,-17 0-1,18-17-15,-18 17 16,0-17-16,0-1 0,17 1 16,-17 0-16,18-18 0,-18 17 15,18-17-15,-18 18 16,0-1-16,17-17 31,1 18-31,-18 0 16,18-18-16,-1 0 15,1 0 1,0 0-16,-18 17 16,17-17-16,1 0 0,-1 0 0,1 0 15,0 0-15,-1 0 16,1 0-16,0 0 0,-1 0 15,19 0-15,-1 0 16,-17 0 0,-1 0-16,1 0 0,-1 0 15,1 0-15,17 0 32,-17 0-32,0 0 15,-1 0 1,19 0-1,-19 0-15,1 0 16,-1 0 0,1 0-16,0 0 15,-1 0-15,19 0 0,-19 0 16,19 0 0,-1 0-16,-18 0 15,1 0-15,0 0 0,17 0 16,-17 0-16,-1 0 15,1 0-15,0 0 0,-1 0 16,1 0 0,0 0-16,-1 0 15,18 0-15,1 0 16,-19 0-16,1 0 16,0 0-16,-1 0 0,1 0 0,0 0 15,17 0-15,-18 0 0,1 0 16,35 0-16,-35 0 15,-1 0-15,1 0 16,0 0-16,-1 0 16,18 0-16,-17 0 15,0 0-15,-1 0 0,1 0 0,0 0 16,-1 0-16,1 0 0,17 0 0,-17 0 16,0 0-16,-1 0 0,1 0 15,-1 0-15,1 0 16,0 0-16,-1 0 15,1 0-15,17 0 16,-17 0-16,0 0 0,-1 0 0,18 0 16,-17 0-16,0 0 0,-1 0 15,1 0-15,0 0 32,-1 0-17,1 0 1,0 0-16,-1 0 15,1 0 1,-1 0-16,1 0 16,0 0-16,-1 0 15,1 0-15,0 0 16,-1 0-16,1 0 16,0 0-16,-1 0 15,1 0-15,0 0 0,-1 0 16,1 0-16,-1 0 15,1 0-15,0-17 0,-1-1 16,1 18-16,0 0 16,-1 0-16,1 0 15,-18-18-15,18 18 0,-1 0 16,-17-17-16,18 17 16,-1 0-16,1 0 0,17-18 15,-35 1 1,18-1-16,0 18 0,-18-18 15,17 18-15,1 0 16,-18-17-16,18 17 16,-18-18-1,17 18-15,1-18 0,-1 1 16,1-1-16,-18 0 0,18 18 16,-18-17-16,17-1 0,-17 1 0,0-1 0,18 0 15,-18-17-15,18 35 0,-18-18 0,0 1 16,0-1-16,17-17 15,1 35-15,-18-53 0,0 35 16,0 1-16,0-1 16,18 18-16,-18-18 0,17 1 0,-17-1 15,0 0-15,0 1 0,0-19 16,0 19 0,0-1-16,0 1 0,0-1 15,0 0-15,0-17 0,0 0 16,0 17-16,0 0 0,-17 1 15,17-1-15,0 1 0,0-1 16,0 0-16,-18 1 16,18-1-16,0 0 15,-18 18-15,18-17 16,-17-1 0,17 0-16,-18 18 0,18-17 15,0-1-15,-18 18 0,1 0 16,17-18-1,-18 18 1,0 0 0,1 0-1,17-17-15,-18 17 0,1 0 16,-1-18-16,0 18 0,1 0 16,-1 0-16,0 0 15,1 0-15,-1 0 16,0 0-16,1 0 0,-1 0 15,1 0-15,-1 0 16,0 0-16,1 0 16,-1 0-16,0-17 15,1-1-15,-1 18 16,0 0-16,1 0 0,-1 0 0,1 0 16,-1 0-16,0 0 0,1 0 15</inkml:trace>
  <inkml:trace contextRef="#ctx0" brushRef="#br0" timeOffset="119336.4674">12365 11024 0,'17'0'78,"1"0"-78,0 0 0,17 0 16,0 0-16,-17 0 0,0 0 0,35 0 16,-36 0-16,1 0 0,-1 0 15,1 0-15,17 0 0,-17 0 16,0 0-16,-1 0 15,1 0-15,0 0 0,17 0 16,-18 0-16,1 0 0,0 0 16,-1 0-16,1 0 0,35 0 15,-35 0 1,-1 0-16,1 0 16,-1 0-16,1 0 15,0 0 1,-1 0-16,1 0 15,0 0-15,-1 0 16,1 0-16,0 0 16,-1 0-1,1 0 1,0 0 0,-1 0-1,1 0-15,-1 0 0,1 18 16,0-18-16,-1 0 15,1 18-15,0-18 16,-18 17-16,17-17 16,1 18-16,0-18 15,-18 17-15,17-17 0,1 0 0,-18 18 16,17-18-16,19 18 0,-19-18 16,1 0-16,0 0 15,-1 0-15,1 0 63,-18 17-48,0 1-15,18-18 16,-18 18-16,17-18 0,-17 17 16,18 1-16,-1-18 15,-17 18-15,18-1 0,-18 1 0,0 0 16,35-1-16,-35 1 0,0-1 0,0 1 15,18-18-15,0 0 0,-18 18 16,17-1-16,-17 1 16,0 0-1,0-1 1,18-17-16,-18 18 0,18-18 0,-18 18 0,0-1 16,17 1-16,-17-1 0,18 19 0,-18-19 15,18 19-15,-1 17 16,-17-36-16,18-17 0,-18 18 62,0-1-62,0 1 0,0 0 16,0-1-16,0 19 16,0-19-16,0 1 0,0 0 15,0-1-15,0 1 0,0 0 16,0-1-16,0 1 0,0-1 15,0 1-15,0 0 0,0-1 0,-18 19 16,18-19-16,-17 1 16,17 17-16,-18-35 0,0 18 15,18-1-15,-17 1 16,-1 0-16,18-1 0,-18-17 16,1 18-16,-1-18 0,18 18 0,-18-18 0,1 0 15,-1 0-15,-17 17 0,35 1 16,-18-18-16,1 18 15,-1-18-15,0 0 16,1 0-16,-1 0 16,0 0-16,1 0 15,-1 0 1,0 0-16,1 0 16,-1 0-1,1 0 1,-1 0-16,0 0 0,1 0 15,-19 0-15,19 0 0,-1 0 16,0 0-16,1 0 16,-1 0-16,1 0 31,-1 0-15,0 0-16,1 0 0,-1 0 15,0 0 1,1 0-1,-1 0-15,0 0 0,1 0 16,-1 0 0,0 0-16,1 0 15,-1 0-15,1 0 16,-1 0-16,0 0 16,1 0-16,-19 0 15,19 0-15,17-18 16,-18 18-16,0-18 15,1 18-15</inkml:trace>
  <inkml:trace contextRef="#ctx0" brushRef="#br0" timeOffset="124556.9526">12541 11218 0,'0'-17'172,"-17"17"-172,-1 0 0,18-18 15,-35 18-15,17-18 0,0 18 16,18-17-16,-17 17 0,-1 0 0,0 0 16,1 0-1,-1 0 1,1 0-1,17-18-15,-18 18 0,0 0 0,1 0 16,-1 0-16,0 0 0,-17 0 16,17 0-16,1 0 0,-18 0 15,17 0-15,-17 0 16,17 0-16,0 0 0,1 0 0,-19 0 16,19 0-16,-1 0 15,1 0-15,-1 0 0,0 0 16,1 0-16,-1 0 15,0 0-15,1 0 16,-1 0-16,0 0 16,1 0-16,-1 0 15,0 0-15,1 0 16,-1 0-16,1 0 0,-1 0 16,0 0-16,1 0 15,-1 0-15,0 18 0,1-18 16,-1 17-16,0-17 0,1 0 31,17 18-31,-18-18 0,18 18 16,0-1-1,-17-17 1,-1 0-16,18 18 16,-18-18-16,18 18 0,0-1 15,0 1-15,-17-18 16,17 18-16,0-1 15,0 1-15,-18-18 16,18 17-16,0 1 0,0 0 16,0-1-16,0 1 0,0 0 0,0-1 15,0 1-15,0 0 16,0-1 0,0 1-16,0-1 31,18-17 0,-18 18-31,0 0 0,17-18 16,1 0-16,0 0 0,-18 17 0,35-17 15,-18 18-15,1-18 0,0 0 0,-1 18 16,1-18-16,0 0 0,-1 0 16,1 0-16,17 0 0,-17 0 15,17 17-15,-17-17 0,-1 0 16,1 0-16,0 0 0,-18 18 0,17-18 0,1 0 0,0 0 15,17 18-15,-17-18 0,-1 0 16,36 0-16,-35 0 16,17 0-16,-17 0 0,-1 0 15,1 0-15,0 0 0,-1 0 16,1 0-16,-1 0 16,1 0-1,0 0-15,-1 0 0,1 17 16,0-17-16,-1 0 0,1 0 15,17 0-15,-17 0 0,35 0 16,-36 0-16,1 0 0,17 0 16,-17 0-16,0 0 0,-1 0 0,1 0 15,0 0-15,-1 0 0,1 0 0,-1 0 0,1 0 16,17 0-16,-17 0 0,0 0 0,17 0 16,-35-17-16,18 17 0,-1 0 0,1 0 15,17 0-15,-17 0 16,17 0-16,-17-18 15,-1 18-15,-17-18 16,18 18-16,0 0 16,-1 0-16,1 0 15,-18-17 1,17 17 0,-17-18-16,18 0 15,-18 1-15,18 17 0,-18-18 16,0 0-1,0 1-15,0-1 16,17 18-16,-17-17 0,0-1 16,0 0-16,0 1 15,0-1-15,0 0 0,0 1 0,0-1 16,0 0-16,0 1 16,0-1-1,0 1 1,-17 17-16,-1 0 15,18-18-15,0 0 16,-18 18-16,18-17 16,-17 17-16,-1 0 0,18-18 0,-17 18 0,-1-18 15,0 18-15,1 0 16,17-17-16,-18-1 0,0 18 0,1 0 16,17-18-16,-18 18 0,0 0 15,1-17-15,-1 17 16,1 0-16,-1 0 15,0 0 1,18-18 0,-17 18-16,-1 0 0,0 0 15,1 0 17,-1 0-32,0 0 15,-17 0 1,18 0-1,-1 0 1,0 0 31,1 0-47,-1 0 16,0 0-16,1 0 15,-1 0-15,0 0 16,1 0 15,-1 0-31,0 0 16,1 0-1,-1 0-15,1 0 32,-1 0-32,0 0 15,1 0 16,-1 0-15,0 0 15,1 0-15,-1 0-16,0 0 31,1 0-15,-1 0-1,1 0 1,-1 0 0,0 0-1,1 0 1,-19 0 31,19 0-32,-1 0 32,0 0-47,1 0 16,-1 0 0,18 18 30,-17-18-46,-1 0 0,0 0 0,18 17 16,-17-17-16,17 18 16,-18-18-16,0 18 15,1-18-15,-1 0 16,18 17 0,0 1-1,-18-18-15,18 18 0,-17-18 16,-1 17-1,0 1-15,1-18 0,17 18 16,0-1-16,0 1 0,-18-1 16,18 1-16,0 0 0,-17-1 15,17 1 1,0 0 0,0-1-16,0 1 31,0 0-16,0-1-15,0 1 16,0-1 0,0 1-16,0 0 15,0-1 1,0 1-16,0 0 62,0-1-46,0 1 0</inkml:trace>
  <inkml:trace contextRef="#ctx0" brushRef="#br0" timeOffset="138356.3964">13864 11589 0,'0'17'188,"0"1"-188,0 0 0,18-18 15,17 88 1,-17-53-16,-1-17 16,1-18-16,-18 17 0,0 1 0,0 0 0,0-1 0,18-17 0,-18 18 15,17 17-15,1-35 0,17 71 16,-35-18-16,18-53 16,-1 17-16,-17 1 0,0 0 0,0-1 15,0 1-15,18-18 16,-18 18-16,18-18 0,-18 17 0,17-17 0,-17 18 15,0-1-15,18 19 16,0-19-16,-18 1 0,17 17 16,1-17-16,-18 0 0,0-1 0,0 1 0,18-18 0,-1 53 15,1-36-15,-18 1 0,0 0 16,0-1-16,17 1 0,1 0 0,-18-1 16,0 1-16,0 0 0,18 34 15,-18-34-15,0 0 0,0-1 16,17-17-16,-17 18 0,0 0 0,0-1 15,0 1-15,0 0 0,0-1 16,0 1 0,18-1-16,-18 1 15,0 0-15,0 17 0,0-17 16,0-1-16,0 1 0,0 17 16,0 0-1,0-17-15,0 0 0,0-1 0,0 1 16,0 0-16,0-1 15,0 1-15,-18-18 0,18 18 0,0-1 0,0 1 16,0 0-16,-17-1 0,17 1 0,-18 17 16,0-35-16,18 18 15,0-1-15,0 1 0,0 0 16,-17-18-16,17 17 0,-18-17 16,18 18-16,0 0 15,0-1-15,-17 1 0,17-1 16,-18 1-16,0 17 0,18-17 15,-17 0-15,17-1 0,0 1 16,-18 0-16,0-1 0,18 1 16,-17-18-16,17 17 0,0 1 0,-18-18 15,18 18-15,-18 17 16,18-17-16,-17-1 16,17 1-16,-18 0 0,18-1 15,-17-17-15,17 18 0,0 0 16,-18-18-16,18 17 31,0 1-31,0-1 0,-18-17 16,1 0-16,17 18 0,0 17 15,0-17-15,0 0 16,-18-18-16,0 0 0,18 17 0,0 1 16,0 0-16,-17-18 15,17 17-15,0 1 0,-18-18 16,18 17-16,0 1 15,-18-18-15,18 18 16,0-1 0,0 1-16,-17-18 0,-1 18 15,18-1-15,0 1 16,0 0-16,0 17 16,-17-35-16</inkml:trace>
  <inkml:trace contextRef="#ctx0" brushRef="#br0" timeOffset="141368.9037">13670 11589 0,'18'0'141,"-18"17"-141,17 1 0,1 0 16,-18-1-16,18 1 0,-1-18 0,1 18 0,17 17 15,-35-18-15,0 1 16,18-18-16,-18 18 15,18-1 32,-1-17-47,-17 18 16,35 17 0,-17 1-1,-18-19 1,18-17-16,-18 18 0,17-18 15,-17 18-15,0-1 16,18-17-16,-18 18 0,18-18 0,-1 17 0,-17 19 16,18-19-16,-18 1 15,18 0-15,-1-1 0,1-17 0,-18 18 16,0 0-16,0-1 0,17-17 0,-17 18 16,18-18-16,-18 35 0,0-17 15,18-1-15,-1 1 16,1 17-16,-18-17 15,18-18-15,-18 18 0,0-1 16,17-17-16,-17 18 16,0-1-16,18 1 15,0 0-15,-1-18 16,-17 17-16,0 1 0,18 0 16,-18-1-16,17 1 0,-17 0 15,0-1-15,18-17 0,-18 18 16,18-18-16,-1 18 0,-17-1 15,0 1-15,0-1 16,18-17-16,-18 18 0,18 17 16,-18-17-16,0 0 15,0-1-15,17 19 16,-17-19 0,18 1-16,0-18 0,-18 17 15,0 19-15,0-19 16,0 1-16,0 0 0,0-1 0,17 1 15,-17 0-15,0-1 0,0 1 0,0-1 16,18-17-16,-18 36 0,0-19 16,0 1-16,0 0 0,0-1 0,0 1 0,0 0 15,0-1-15,0 1 0,0 0 16,0-1-16,0 1 0,0-1 16,0 1-16,0 0 15,0-1-15,0 1 16,0 0-16,0-1 15,0 1-15,0 0 0,0-1 16,0 1-16,0-1 16,0 1-16,0 0 15,0-1 1,0 1 0,0 0-16,-18-18 0,18 17 15,0 1-15,0 0 16,-17-18-1,17 17-15,-18-17 0,18 18 0,-18-18 16,18 17-16,0 1 16,-17-18-1,17 18-15,-18-18 0,18 17 16,0 1-16,-18-18 0,1 0 16,17 18-1,-18-18-15,18 17 0,-18-17 16,1 0-16,17 18 15,-18-18-15,1 0 16,-1 18-16,18-1 0,-18-17 16,1 18-16,17 0 15,-18-18-15,0 17 0,1 1 16,17-1-16,-18-17 0,0 18 16,18 0-16,-17-1 15,17 1-15,-35 0 16,35-1-1,-18-17-15,18 18 0,-18-18 0,18 18 16,-17-1-16,-1-17 0,18 18 16,-18-1-16,18 1 0,-17-18 15,17 18-15,-18-18 0,18 17 16,0 1 0,-18-18-16,1 0 15,17 18-15,0-1 16</inkml:trace>
  <inkml:trace contextRef="#ctx0" brushRef="#br0" timeOffset="147760.9383">16087 12559 0,'-18'0'156,"0"0"-140,-35 0-16,36 0 0,-1 0 15,1-18-15,-19 18 0,1 0 16,17 0-16,-35 0 0,36 0 16,-1 0-16,-35 0 0,36 0 0,-1 0 15,-17 0-15,17 0 0,0 0 0,1 0 0,-1 0 16,0 0-16,1 0 15,-1 0-15,1 0 0,-1 0 0,0 0 0,1 0 16,-1 0-16,0 0 0,-17 0 0,-18 0 16,36 0-16,-19 0 0,19 0 15,-1 0-15,18 18 0,-18-18 0,1 0 0,-36 0 16,53 18-16,-18-18 0,-17 0 16,17 0-16,1 0 0,-1 0 15,0 0-15,1 0 16,-1 0-16,0 0 0,1 0 15,-1 0-15,18 17 0,-18-17 16,1 0-16,-1 0 16,1 0-16,-1 18 0,0-18 15,1 0-15,17 17 0,-18-17 0,0 0 16,1 0-16,-1 0 16,0 0-16,18 18 0,-17-18 15,-1 0 1,1 0-16,-1 0 0,0 0 15,18 18-15,-17-18 0,-1 0 16,0 0-16,18 17 0,-17-17 0,-1 18 16,0-18 46,1 0-62,-1 0 0,1 0 16,-1 0-1,0 0 1,1 0-16,-1 0 16,18 18-1,-18-18-15,1 0 32,-1 0-17,0 0 16,1 0 63,-1 0-94,0 0 16,1 0 46,-1 0-46,18 17-16,-17-17 16,-1 18-1,0-18-15,18 18 16,-17-1-16,-1 1 0,0 17 15,18-17 1,-17-1-16,17 1 0,-18 17 0,18-17 16,-18 0-16,18-1 15,0 1-15,0-1 0,-17-17 0,17 18 0,0 0 16,0-1-16,0 19 16,0-19-1,0 1-15,0 0 16,0-1-1,0 1-15,0 0 16,0-1 15,0 1-15,0-1 0,17-17-16,72 71 31,-89-53-31,35-18 0,-17 0 0,-18 17 0,17-17 0,1 0 15,-18 18-15,17-18 0,1 0 16,0 0-16,17 0 0,-17 0 0,-1 18 16,19-18-16,-19 0 0,19 0 0,-19 0 15,1 0-15,-1 0 0,1 0 16,0 0-16,-1 17 0,1-17 0,0 0 0,-1 0 0,54 18 16,-54-18-16,1 0 0,0 0 15,52 0-15,-52 0 0,0 0 0,-1 0 16,89 0-16,-71 0 15,-17 0-15,0 0 0,-1 0 0,1 0 16,0 0-16,17 0 16,-18 0-16,1 0 0,17 0 15,-17 0-15,17 0 0,1 0 16,-19 0-16,54 0 0,-54 0 0,1 0 16,17 0-16,-17 0 0,17 0 0,-17 0 0,-1 0 0,1 0 15,0 0-15,35 0 0,0 0 0,-36 0 16,1 0-16,0 0 0,-1 0 15,1 0-15,-1 0 16,1 0-16,0 0 16,-1 0-16,1 0 0,53 0 15,-54 0-15,1 0 0,-1 0 16,1-18-16,17 18 0,-17 0 16,0-17-16,-1 17 0,1 0 0,-18-18 15,18 18-15,-1-18 16,1 18-16,-18-17 31,35-1-31,-35 0 16,35-17-16,-17 17 0,-18 1 15,18 17-15,-18-18 0,17 1 16,-17-1 0,0 0-1,0 1-15,0-1 16,0 0-16,0 1 15,18-1-15,-18 0 0,0-17 16,0 0-16,0 17 0,0 1 16,0-1-16,18 18 0,-18-35 15,0 17 1,0 0 15,0 1-31,0-1 16,0 0-16,0 1 0,-18-1 78,18 1-62,0-1-1,-18 18-15,1-35 16,17 17-16,-18 0 0,0 18 15,18-17-15,-17-1 16,-1 18-16,18-18 31,-18 1-15,18-1 0,-17 18-16,-1 0 0,18-17 15,-17 17-15,17-18 0,0 0 31,-18 18-31,0 0 16,18-17 0,0-1-1,-17 18 1,-1 0 0,0 0-16,18-18 15,-17 18 32,-1 0 16,0 0-48,1 0 32,17-17-31,-18 17-1,1 0 1,-1 0 0,0 0 15,1 0 422,-1 0-437,0 0-16,1 0 15,-1 0-15,0 0 0,1 0 16,-1 0-1,1 0 1,-1 0 109,0 0-109,1 0 31,-1 0-16,0 0 188,1 0-173,-1 0-30,0 0 0,1 0-1,-1 0-15,0 17 16,1-17-16,-1 0 16,1 0-16,-1 0 15,0 0 1,1 0 15,-1 0-15,18 18-16,-18-18 15,1 0 1,-1 0 15</inkml:trace>
  <inkml:trace contextRef="#ctx0" brushRef="#br0" timeOffset="150384.0902">13264 12700 0,'0'-18'63</inkml:trace>
  <inkml:trace contextRef="#ctx0" brushRef="#br0" timeOffset="163146.364">18874 12365 0,'-18'0'235,"18"-18"-235,-18 18 0,18-17 0,-17 17 15,-1-18-15,-35-17 16,53 17-16,-35 18 0,17 0 16,1 0-1,-1 0-15,0 0 16,1 0-16,-1 0 16,0 0-1,1 0-15,17-18 0,-18 18 16,0-35-16,-17 35 15,0-35-15,17 35 0,1-18 16,-1 18-16,0 0 16,1 0-16,-1-17 0,-17 17 15,17 0-15,-17 0 16,17 0-16,1 0 0,-1 0 0,0 0 16,-17 0-16,17 0 0,1 0 15,-1 0-15,0 0 0,1 0 16,-1 0-16,1 0 0,-1 0 15,0 0-15,1 0 0,-1 0 0,0 0 16,1 0-16,-1 0 0,0 0 16,1 0-16,-18 0 0,17 0 15,0 0-15,-17 17 0,17-17 0,1 0 16,-1 0-16,0 0 0,18 18 0,-17-18 0,-1 0 16,-17 17-16,17-17 0,1 0 0,17 18 0,-18-18 0,0 0 15,18 18-15,-17-18 0,-1 0 0,18 17 16,-35-17-16,17 18 0,0 0 15,1-18-15,-1 0 0,18 17 0,-17 1 0,-1 0 16,0-18-16,1 17 0,-1-17 0,18 18 0,-18-18 0,18 17 16,-17-17-16,17 18 0,-18-18 0,18 18 15,-35-18-15,17 17 0,18 1 16,-17-18 0,17 18-16,-18-1 15,0-17-15,18 18 16,-17 17-16,-1-35 0,18 18 15,-18 0-15,1-18 0,17 17 0,0 1 0,-18-1 16,0-17-16,1 18 0,17 0 0,-35 17 16,35-17-16,-18-18 0,18 17 0,-18-17 0,1 36 0,-1-19 15,0 1-15,1-1 0,17 1 16,-18 0-16,0-18 0,18 17 0,0 1 0,-17 0 16,-1-18-16,18 35 0,-18-35 0,-17 35 15,35-17-15,-17-1 0,17 1 0,-18-18 16,18 18-16,0-1 0,-18 1 15,18 0-15,-17-18 0,-1 0 0,18 17 16,0 1-16,0 0 0,-18-18 0,18 17 16,-17 1-1,17 0-15,-18-1 0,0 1 16,18-1-16,-17 1 0,17 0 16,0-1-16,-18-17 0,18 18 0,-17-18 15,17 18-15,0-1 0,0 1 16,0 0-16,0-1 0,-18-17 0,0 0 0,18 18 0,-17-1 15,17 1-15,0 0 0,0-1 16,0 19-16,0-1 16,0-17-16,-18-18 0,18 17 0,0 1 15,0-1-15,-18 19 0,18-19 32,0 1-32,0 0 0,0-1 15,0 1-15,0 17 16,0 1-16,0-19 0,0 18 15,18-17-15,-18 0 0,18 17 16,-18-17-16,17-18 0,-17 17 0,0 1 0,0 0 16,18 17-16,0-35 15,-18 35-15,17-35 16,-17 18-16,0-1 16,18 1-16,-1-18 0,1 18 15,0 17-15,-1-17 0,1-1 16,17-17-16,-35 18 0,53-1 0,-18 1 15,-17 17-15,17-17 0,-17-18 0,0 18 16,-1-18-16,1 0 0,0 0 0,17 17 0,-17 1 16,-1-18-1,1 0-15,-18 18 16,17-18-16,19 17 0,-19-17 16,1 18-16,0-18 0,-1 0 0,19 0 15,-19 18-15,1-18 0,-1 17 0,19-17 0,17 18 16,-36-18-16,1 0 0,17 0 0,-17 0 0,17 0 15,18 0-15,-35 0 0,52 0 16,-52 0-16,17 17 0,-17-17 16,17 0-16,-17 0 0,-1 0 0,1 0 0,0 0 15,-1 0-15,1 0 0,0 0 0,17 0 16,-18 0-16,1 0 0,0 0 0,-1 0 16,1 0-16,0 0 0,-1 0 15,19 0-15,-19 0 0,1 0 0,-1 0 0,1 0 16,0 0-16,-1 0 0,19 0 15,-19 0-15,1 0 16,0 0-16,-1 0 16,19 0-16,-1 0 0,-35-17 0,35 17 15,-17 0-15,-1 0 0,19-18 0,-19 18 16,1 0-16,17 0 0,-17 0 0,-1-17 16,1 17-16,0 0 15,-1 0-15,1 0 16,0 0-16,-1 0 15,1 0-15,0 0 0,-1-18 0,1 18 16,-1-18-16,1 18 0,0 0 0,-1 0 16,1 0-16,0 0 0,17-17 0,-17 17 15,-1 0-15,1 0 0,0 0 16,-18-18-16,17 18 16,1 0-16,-1-18 15,1 1-15,0 17 0,-1 0 16,-17-18-16,18 18 0,-18-18 0,18 18 15,-18-17-15,17 17 16,1 0-16,-18-18 0,18 0 0,-18 1 16,17 17-16,1-18 15,-18 1 1,17 17-16,1 0 16,-18-36-16,0 19 15,18 17-15,-18-18 0,0 0 16,0 1-16,17-1 15,1 18-15,-18-18 0,0 1 0,0-1 16,18 18-16,-18-17 0,0-1 0,17 18 16,-17-18-16,0 1 15,0-1-15,0 0 16,0 1-16,0-1 16,18 0-16,-18 1 15,0-1-15,0 1 0,18-1 16,-18-17-16,0 17 0,0 0 15,17 1-15,-17-1 0,0 0 16,0 1-16,0-1 16,0 0-16,0 1 15,0-1-15,0 1 16,0-1-16,0 0 0,0 1 16,0-1-16,0 0 0,0 1 15,0-1-15,0 0 0,0 1 0,0-1 0,0 1 16,0-1-16,0 0 0,0 1 0,-17-1 15,17 0-15,0 1 0,0-1 0,-18 0 16,18 1-16,0-1 0,-18 1 16,18-1-16,0 0 0,0 1 15,-17 17-15,17-18 0,0 0 0,0 1 16,-18 17-16,18-18 0,0 0 0,-18 18 0,18-17 16,0-36-16,0 35 0,-17 1 15,-1-19-15,18 19 0,-18-1 0,18-17 16,-17 35-16,17-18 0,-18 0 0,18 1 0,0-1 15,-17 18-15,17-17 0,0-1 0,-18 18 16,18-18-16,0 1 16,-18 17-16,18-18 15,0 0 1,0 1-16,-17 17 16,17-18-1,-18 18 1,18-18-1,-18 18 32,1-17-31,17-1-16,-18 18 16,18-17-16,-18 17 78,18-18-78,-17 0 0,17 1 15,-35-1 1,17 18-16,18-18 0,0 1 16,0-1-16,-18 18 0,1 0 15,17-18-15,0 1 16,-18 17-16,18-18 15,-18 0 1,1 18-16,17-17 16,-18 17-1,18-18-15,-18 1 16,1 17 0,-1 0-1,18-18-15,0 0 31,-18 18-15,18-17 0,-17 17-16,-1 0 15,18-18 17,0 0 14,-17 18-46,-1 0 16,0 0 0,18-17-1,-17 17-15,17-18 16,-18 18-16,18-18 16,-18 18-16,1 0 15,-1 0 1,0 0-16,1 0 31,-1 0-15,1 0-1,-1 0 17,0 0-17,1 0-15,17-17 63,-18 17-63,0 0 15</inkml:trace>
  <inkml:trace contextRef="#ctx0" brushRef="#br0" timeOffset="170613.2896">22401 11130 0,'-17'0'188,"-36"-18"-188,35 18 0,1 0 0,-1 0 0,0 0 0,1 0 0,-1 0 0,-17 0 16,17 0-16,-17 0 0,17 0 0,-35 0 0,36 0 15,-1 0-15,-17 0 0,17 0 0,0 0 0,1 0 16,-1 0-16,0 0 15,1 0 1,-1 0 0,-17 0-1,17 0-15,-17 0 16,17 0-16,-17 0 16,35-17-16,-18 17 0,1 0 15,-36 0-15,35 0 16,1 0-16,-1 0 0,0 0 0,1 0 0,-1 0 15,0 0-15,1 0 16,-1 0-16,1 0 0,-1 0 0,0 0 0,-35 0 16,36 0-16,-19-18 15,1 18-15,0 0 16,0-17-16,17 17 0,-17 0 16,-18 0-16,35 0 15,0 0-15,1 0 0,-1 0 16,1 0-16,-1 0 0,0 0 15,1 0-15,-1 0 0,0 0 16,1 0-16,-19 0 16,19 0-16,-1 0 15,-17 0-15,17 0 0,1 0 16,-19 0-16,19 0 0,-19 0 16,19 0-16,-1 0 15,0 0-15,1 0 16,-1 0-1,1 0-15,-1 0 16,0 0-16,1 0 16,-1 0-16,0 0 15,1 0-15,-1 0 16,0 0-16,1 0 16,-1 0-16,1 0 0,-1 0 15,0 0-15,1 0 16,-1 0-16,0 0 15,1 0-15,-1 0 0,0 0 0,-17 0 16,18 0-16,-1 0 16,0 0-16,1 0 0,-1 0 15,0 0-15,1 0 16,-1 0-16,0 0 31,1 17-31,-1-17 0,0 0 16,1 0-16,-1 0 15,1 0 1,-1 0-16,18 18 0,-18-18 16,1 0 15,-1 0 0,18 17-31,-18-17 16,18 18 31,0 0-32,0-1-15,0 1 16,0 0-16,0-1 0,0 1 0,0 0 16,0 17-16,0-17 15,0 17-15,0-18 0,0 1 16,0 0-16,0-1 0,0 1 15,0 0-15,0-1 0,0 1 0,0 17 16,0 0-16,18-35 0,-18 18 16,0 17-16,0 1 0,0-19 0,18-17 15,-18 18-15,0 0 0,17-18 16,-17 17 0,0 1-1,0-1-15,18-17 0,-18 18 16,0 0-16,18-1 15,-18 1-15,17 17 16,-17-17-16,18 0 16,-18-1-16,0 1 0,17-18 15,-17 18-15,0-1 16,18-17-16,-18 18 16,0-1-1,18-17-15,-18 18 16,0 0-16,0-1 0,17-17 15,-17 18 1,0 0-16,18-18 0,-18 17 16,18-17-16,-18 18 15,0 0 1,17-1-16,1-17 0,-18 18 16,18-18-16,-18 17 0,0 1 0,17 0 15,1-18-15,0 0 0,-18 17 0,0 1 16,35-18-16,-18 0 15,1 0 1,0 0 0,-1 0-16,1 0 0,17 18 15,-17-18-15,0 0 0,-1 0 16,36 17-16,-35-17 0,-1 0 0,1 0 0,105 18 16,-70-18-1,-35 0-15,35 18 0,-35-18 0,-1 0 0,1 0 0,0 17 16,17-17-16,-18 0 0,1 0 0,17 0 0,18 0 15,-35 0-15,0 0 0,-1 0 0,1 0 0,-1 0 0,1 0 16,0 0-16,-1 0 0,36 18 0,-35-18 0,0 0 0,-1 0 16,36 0-16,0 17 0,-35-17 15,-1 0-15,19 0 0,-1 0 0,-17 0 0,-1 0 16,18 18-16,1-18 0,-19 0 16,1 18-16,0-18 15,-1 0-15,1 0 0,0 0 16,-1 0-16,1 0 0,-1 0 0,1 0 15,0 0-15,-1 0 0,1 0 16,0 0-16,-1 0 0,-17-18 16,18 18-16,0 0 0,-1 0 15,1 0-15,-1 0 16,1 0-16,0 0 16,-1 0-16,1 0 15,0 0-15,-1 0 0,1 0 0,17 0 16,-35-18-16,18 18 0,17-17 15,-17 17-15,-1 0 0,19 0 16,-36-18-16,53 1 0,-18-1 16,-17 18-16,34-35 0,-34 35 15,35-53-15,-35 53 0,-1 0 16,-17-18-16,18-17 0,17 35 16,-35-18-16,18 18 0,-18-35 0,17 35 15,1-18-15,-18 1 0,18-1 0,-18 0 16,17 18-16,1 0 0,-18-17 15,18-1-15,-1 0 0,-17 1 16,0-1-16,18 1 0,0-1 16,-1 0-16,-17 1 0,0-1 15,0-17-15,0-1 16,0 19-16,0-1 16,0 0-16,0 1 0,0-1 0,0 1 15,0-1-15,0 0 0,0 1 16,0-1-16,0 0 0,0 1 15,0-1-15,0 0 16,0 1 15,0-1 16,0 1-47,0-1 0,0 0 16,-17 18-16,-1-17 0,18-1 15,0 0-15,0 1 0,-35-1 16,35 0-16,0 1 0,-18 17 16,18-18-16,-18 18 0,18-17 15,-17-1-15,17 0 0,0 1 16,-18-1-16,0 0 16,18 1-16,0-1 15,-17 0-15,-1 1 0,1-19 16,-1 19-1,0 17-15,18-18 0,-17 18 16,17-17-16,-18 17 16,0 0-16,1 0 15,-1 0 1,0 0 15,1 0-31,-1 0 16,1 0 15,-1 0-15</inkml:trace>
  <inkml:trace contextRef="#ctx0" brushRef="#br0" timeOffset="194257.8183">23319 13406 0,'17'0'250,"1"0"-235,0 0-15,-1 17 0,1-17 0,-1 0 0,1 0 16,0 0-16,-1 0 0,1 0 16,0 0-1,-1 0 1,1 0-1,0 0-15,-1 0 16,1 0-16,-1 0 16,1 0-16,0 18 15,-1-18 1,1 0-16,-18 17 16,53-17-1,-18 18 1,-35 0-16,18-18 0,-1 0 0,1 0 0,-18 35 0,18-35 15,-1 0-15,1 0 0,-18 18 16,35-18-16,-17 0 16,0 0-16,-18 17 0,17-17 0,19 0 0,-36 18 15,17-18-15,1 0 0,-1 0 0,1 0 16,17 0-16,-17 0 0,17 0 16,-17 0-16,17 0 15,0 0-15,-35 18 0,18-1 0,35 1 16,-35-18-16,-1 0 15,1 0-15,0 0 0,-1 0 0,1 0 0,-1 0 16,19 0-16,-19 0 0,1 0 16,0 0-16,-1 0 0,1 0 0,0 0 15,-1 0-15,1 0 16,0 0-16,-1 0 16,1 0-16,-1 0 0,1 0 15,0 0-15,-1 0 16,1 0-16,0 0 0,-1 0 0,1 0 15,0 0-15,-1 0 16,1 0-16,-18-18 16,17 18-16,1 0 15,0 0 1,-1 0 0,-17-17-16,18 17 0,0 0 0,17 0 15,-17-18 1,-1 18-16,-17-18 0,18 18 47,-1 0-32,-17-17 1,0-1-16,36 0 0,-19 18 0,-17-17 0,18-19 16,0 19-1,-18-1 1,0 1-1,17 17-15,-17-18 16,18 18-16,-18-18 0,0 1 16,0-1-16,0-17 15,18 35-15,-1-18 16,-17 0 0,-17 18 15,17-17-31,0-1 0,0 1 15,0-1-15,-18 0 16,18 1 0,-18 17-16,18-18 47,-17 0-47,-1 18 15,0-17-15,18-1 0,-17 18 16,17-18-16,-18 18 0,18-17 0,-18-1 15,1 18-15,17-35 16,-18 35 0,1 0-16,-1 0 0,18-18 15,0 1-15,-18 17 16,1 0-16,17-18 0,-18 18 0,0 0 16,-17-18-16,17 18 0,18-17 0,-17 17 15,-1 0-15,1 0 0,-1 0 0,0-18 16,1 18-16,17-18 15,-18 18 1,0 0-16,1 0 16,-1 0-1,0 0-15,1 0 0,-1 0 16,-17 0-16,0 0 16,-18-17-1,17 17-15,19 0 16,-1 0-16,0 0 0,-17-18 15,18 18-15,-19 0 0,1 0 16,17 0-16,-17 0 0,0 0 16,0 0-16,17 0 0,0 0 15,1 0-15,-1 0 0,0 0 0,1 0 0,-1 0 16,0 0-16,1 0 0,-1 0 0,1 0 16,-19 0-16,19 0 15,-1 0-15,0 0 0,1 0 0,-1 0 16,0 0-16,1 0 0,-1 0 0,0 0 15,-34 0-15,34 0 0,-17 0 16,-1 18-16,19-18 0,-1 0 16,0 0-16,1 17 0,-1-17 0,1 0 0,-1 0 0,0 0 15,-17 18-15,0-18 0,17 0 0,18 18 16,-18-18-16,1 17 0,-1-17 16,-17 0-16,17 0 0,18 18 0,-17-18 15,17 18-15,-18-18 0,0 0 0,1 17 16,-1-17-1,0 0 1,1 18 62,-19-1-62,36 1-16,0 0 0,0 17 15,0-17-15,0-1 0,0 1 0,-17 53 16,17-36-16,0-18 0,0 1 16,0 35-16,0-35 0,0-1 0,0 1 15,0 0-15,0-1 16,0 1 0,35-1-16,-17 1 15,-18 0-15,0-1 0,17-17 0,1 0 16,-18 18-16,0 0 0,18-18 0,-1 17 15,1-17-15</inkml:trace>
  <inkml:trace contextRef="#ctx0" brushRef="#br0" timeOffset="199355.0582">20443 13141 0,'-17'0'218,"-1"0"-218,1 0 16,-1 18 15,0-18-31,18 17 16,0 1 140,0 0-156,0-1 16,0 1-16,-17-1 0,-1 54 15,0-36 1,18-17-16,0 0 16,0-1-16,0 1 46,0-1-46,0 1 16,0 0-16,0-1 0,0 19 16,0-19-16,0 19 0,0-19 15,0 1-15,18-18 0,-18 17 16,0 1 62,0 0-47,18-1-31,-18 1 16,0 0 0,0-1-16,0 1 15,0 0 220,0-1-235,0 1 15,0 0-15,17-1 0,1 1 16,-18-1-16,0 1 15,18-18-15,-18 18 0,0-1 16,0 19 0,0-19-16,17 1 15,-17 0-15,0 34 16,0-16-16,0-19 0,0 1 16,18-18-16,-18 18 0,0-1 0,0 1 31,0 0-16,0-1 1,0 1-16,0-1 16,0 1-16,0 0 0,0-1 15,0 1-15,0 0 0,0-1 16,0 1-16,0 0 0,0-1 0,0 1 16,0 0-16,0-1 15,0 1-15,0-1 0,0 1 16,0 0-1,0-1-15,0 1 16,0 0 0,0-1-1,0 1 1,-18-18-16,18 18 0,0-1 16,0 1 15,0-1-16,0 1 1,0 0-16,-17-18 0,17 17 0,0 1 16,0 0-16,0-1 0,0 1 15,-18-18-15,18 18 0,0-1 16,0 1-16,0-1 16,0 1 15,-18-18 0,18 18-31,0-1 16,0 1-16,0 0 15,0-1-15,0 1 125,0 0-109,0-1 0,0 1 46,0 0-62,0-1 16,0 18-1,0-17 1,0 0-16,0-1 16,0 1-1,0 0 1,18-18-16,-18 17 47,18-17-16,-18 18-15,0 0-1,17-18 173,-17 17-188,18-17 15</inkml:trace>
  <inkml:trace contextRef="#ctx0" brushRef="#br0" timeOffset="204809.4049">23248 13476 0,'18'0'94,"-1"0"-94,1 0 15,0 0-15,-1 0 0,1 0 0,0 0 16,-1 0-16,1 0 16,-1 0-16,1 0 15,0 0 1,-1 0-16,1 0 0,17 0 16,-17 0-16,17 0 0,-17 0 15,-1 0-15,1 0 0,0 0 16,-1 0-1,1 0 1,0 0 0,-1 0-1,1 0 1,0 0-16,-1 0 62,1 0-62,-1 0 79,1 0-79,0 0 15,-18 18 1,17-18-16,1 0 0,0 17 15,-1-17-15,36 0 16,-35 0-16,52 36 16,-52-36-16,0 0 0,-1 0 0,1 0 15,0 0-15,17 0 0,18 17 16,-18-17-16,-17 0 0,-1 18 0,1-18 0,0 0 16,-1 0-16,1 0 0,0 0 0,-1 0 15,1 0-15,-1 0 0,1 0 0,0 0 16,-1 0-16,1 0 15,0 0-15,-18 18 0,17-18 16,19 0-16,-19 0 0,1 17 0,0 1 16,17-18-16,-18 0 0,1 0 15,0 0-15,-1 0 0,19 0 0,-19 0 16,19 0-16,16 0 0,-34-18 16,0 18-16,-1 0 15,1 0-15,0 0 16,-1 0-1,1 0 1,0 0-16,-1 0 16,1-17-16,-1-1 15,1 0-15,0 18 0,-1 0 16,-17-17-16,18-1 16,0 18-16,-18-18 0,17 18 15,-17-17-15,0-1 16,18 18-16,0-18 0,-18 1 15,0-1 1,17 18-16,-17-17 16,0-1-16,0 0 109,0 1-109,0-1 31,-17-35-31,-1 35 0,18 1 16,0-1-16,0 1 0,-18 17 16,18-18-16,0 0 0,-17 18 0,-1 0 15,18-17 48,0-1-48,0 0-15,-18 1 0,1 17 0,17-18 16,0 0-16,0 1 0,-18-19 16,0 19-16,18-1 15,0 1-15,-17 17 16,-1-18-1,1 18-15,17-18 0,-18 18 16,0 0 0,18-17-16,-17 17 15,-1 0-15,0 0 16,18-18-16,-17 18 16,-1 0-16,0 0 0,18-18 0,-17 18 15,-1 0-15,1 0 0,-1 0 16,0 0-16,1 0 0,-1 0 0,-17 0 15,17 0-15,0 0 16,1-17-16,-1 17 0,1 0 16,-1-18-16,0 18 0,1 0 15,-1 0-15,0 0 16,1 0-16,-1 0 0,0 0 16,1 0-16,-1 0 0,0 0 15,1 0-15,-36 0 0,35 0 16,1 0-16,-1 0 0,-17 0 0,17 0 15,0 0-15,-34 0 0,34 0 16,0 0-16,1 0 0,-1 0 0,0 0 0,1 0 16,-1 0-16,0 0 15,1 0-15,-1 0 16,1 0-16,-1 0 16,0 0-16,1 0 0,-1 0 15,0 0-15,1 0 0,-1 0 16,0 0-16,1 0 0,-1 0 0,0 0 15,1 0-15,-1 0 16,1 0-16,-19 0 16,19 0-1,-1 0-15,0 0 0,1 0 16,-1 0-16,0 0 16,1 0-16,-1 0 15,1 0-15,-1 0 0,0 0 16,1 0-16,-36 0 0,35 0 15,0 0-15,1 0 16,17 18-16,-18-18 16,1 0-16,-1 0 15,0 0-15,1 17 16,-1 1-16,0-18 16,1 0-16,17 18 15,-18-18 16,18 17-31,0 19 16,0-19-16,0 1 16,0-1-16,-18 1 0,1-18 0,17 18 15,0-1-15,0 1 47,0 0-47,0-1 16,-18-17-16,18 18 15,0 0-15,0-1 16,0 1 47,0 0-48,0-1-15,0 1 16,0-1-16,0 1 15,18-18-15,-1 0 16,-17 18-16,0-1 16,0 1-16,18-18 15,0 0-15,-1 0 16,-17 18-16,0-1 16,18-17-1,0 0-15,-18 18 0,17-18 16,1 0-16,-18 18 0,18-18 15,-1 17-15,1-17 16,-1 0-16,1 0 0,0 0 16,-1 18-1,1-18 1,0 0 15,-1 0-31,-17 17 31,18-17-15,0 0 0,-1 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3T02:55:20.1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13847 6650 0,'-18'0'109,"36"0"-93,-1 0-16,1 0 15,88 0 1,-89 0-16,1 0 0,0 0 0,17 0 15,-18 0 1,1 0 0,0 0-16,-1 0 31,1 0-31,0 0 0,-1 0 16,1 0-1,-18-18-15,18 18 0,-1 0 16,1 0-16,-1 0 15,1 0 1,-18-17-16,18 17 0,-1 0 0,1 0 16,0-18-1,-1 18-15,1 0 16,0 0-16,-1 0 0,1 0 16,0 0-16,-1 0 0,1 0 15,-1 0-15,1 0 0,0 0 16,-1 0-16,1 0 15,17 0 1,-17 0-16,0-18 16,-1 18-16,1 0 0,-1-17 15,1 17-15,0 0 16,-1 0-16,1 0 0,0 0 16,-1 0-16,1 0 15,0 0 1,-1 0 31,1 0-47,-1 0 0,1 0 15,0 0-15,-1 0 16,1 0-16,0 0 16,-1 0-16,1 0 0,0 0 15,-1 0-15,1 0 0,0 0 16,17 0-16,-18 0 0,1 0 15,17 0-15,1 0 16,-19 0-16,1 0 0,0 0 16,-1 0-16,1 0 0,17 0 15,-17 0-15,-1 0 0,19 0 16,-19 0-16,1 0 0,0 0 16,-1 0-16,36 0 0,-35 0 0,-18 17 0,53-17 15,-18 0-15,-17 0 0,-1 0 0,1 0 0,-18 18 16,18-18-16,-1 0 0,1 0 0,17 0 0,-17 0 15,-1 0-15,-17 18 0,18-18 16,0 0-16,-1 0 0,-17 17 16,18-17-16,0 0 0,-1 0 0,1 0 0,-1 18 15,19-18-15,-19 0 0,1 0 0,0 0 0,-1 0 0,19 0 16,-19 0-16,36 0 16,-35 0-16,-1 0 0,36 0 0,-17 0 15,-19 0-15,1 0 16,0 0-16,17 0 15,-18 0 1,1 0-16,0 0 16,-1 0-16,1 0 0,0 0 15,-1 0-15</inkml:trace>
  <inkml:trace contextRef="#ctx0" brushRef="#br0" timeOffset="1981.1289">13106 7091 0,'17'0'125,"1"0"-125,0 0 0,-1 0 0,1 0 0,0 0 16,34 0-16,-34 0 0,0 0 0,-1 0 16,36 0-16,-35 0 15,52 0-15,-52 0 16,17 0-16,1 0 15,-19 0-15,1 0 0,0 0 0,-1 0 0,1 0 16,52 0 0,-52 0-16,0 0 0,17 0 15,-17 0-15,-1 0 0,19 0 16,-19 0-16,1 0 0,52 0 16,-52 0-16,0 0 0,-1 0 0,1 0 0,0 0 0,52 0 15,-52 0-15,17 0 0,18 0 0,0 0 16,-53 17-16,17-17 0,1 0 15,0 0-15,-1 0 0,1 0 0,0 0 16,-1 0 0,1 0-16,0 0 15,-1 0-15,1 0 0,0 0 0,-1 0 16,1 0-16,17 0 0,0 0 16,-17 0-16,17 0 0,-17 0 15,0 0-15,-1 0 0,1 0 16,17 0-16,-17 0 15,-1 18 1,1-18-16,0 0 0,-1 0 16,1 0-16,17 0 15,-17 18-15,-1-18 0,1 0 16,0 0-16,-1 0 0,1 0 16,0 0-16,-1 0 0,1 0 15,0 0-15,-1 0 0,1 0 0,17 0 16,0 0-16,1 0 15,-19 0-15,1 0 0,17 0 16,-17 0-16,17 0 0,-17 0 16,35 0-16,-53 17 0,35-17 15,0 0-15,-17 0 0,0 0 16,-1 0-16,18 0 0,-17 0 0,0 0 16,70 0-16,-70 0 0,-1 0 15,19 0-15,-19 0 0,1 0 0,-1 0 0,1 0 16,0 0-16,-1 0 0,1 0 15,0 0-15,-1 0 0,1 0 16,0 0-16,-1 0 16,1 0-16,-1 0 0,1 0 15,0 0-15,-1 0 0,1 0 0,0 0 16,-1 0-16,1 0 0,0 0 0,-1 0 0,1 0 16,-1 0-16,1 0 0,0-35 15,-1 35-15,1 0 0,0 0 16,-1 0-16,1 0 15,0 0 1,-18-18-16,17 18 0,1 0 141,-18-17-141,18 17 31,-1 0-15,1 0-1,-18-18-15,17 18 0,1 0 16,0 0-1,-1 0 1,1 0-16,0 0 16,-18-17-16,17 17 15,1 0 1,-18-18-16,35 18 0,-17-18 16,-1 18 15,1 0 63</inkml:trace>
  <inkml:trace contextRef="#ctx0" brushRef="#br0" timeOffset="5441.7332">13600 8414 0,'-18'0'109,"0"0"-109,-17 0 16,17 0-16,1 0 0,-1 0 0,-70-18 15,70 18-15,1 0 0,17-18 0,-18 18 0,-35 0 0,0-17 16,36 17-16,-1 0 0,-17 0 0,17 0 16,-35 0-16,35 0 0,1 0 0,-1 0 15,0 0-15,1 0 0,-1 0 16,1 0-16,-1 0 0,0 0 15,1 0 1,-1 0 0,0 0-16,1 0 15,-1 0-15,0 0 16,-17 35 0,35-17-16,-35-18 15,17 35-15,18-17 0,0-1 16,-35 36-1,35-35-15,0-1 0,-18-17 0,18 18 0,-17-18 0,17 18 16,0-1-16,-18 1 0,18 0 0,0-1 0,0 1 16,0 17-16,-18-17 0,18 0 0,0-1 15,0 1-15,0-1 0,0 72 16,0-72-16,0 1 0,0 0 0,0-1 0,0 18 16,0-17-16,0 0 0,18-18 0,-18 35 0,0-17 15,18-18-15,-18 17 16,17-17-16,-17 18 15,18-18-15,0 0 0,-1 18 16,1-18-16,0 0 0,17 0 16,0 0-16,-17 0 0,-1 0 0,1 0 15,17 0-15,-17 0 0,17 0 0,-17 17 16,-1-17-16,1 0 0,0 0 0,-1 0 0,1 0 16,0 0-16,-1 0 15,1 0-15,0 0 16,-1 0-16,1 0 15,0 0-15,-1 0 0,1 0 0,-1 0 16,1 0-16,0 0 0,17 0 16,-17-17-16,-1 17 15,1 0-15,0 0 0,-1 0 16,1 0 0,-18-18-16,17 18 0,-17-18 15,18 1 1,0 17-16,-18-18 0,17 18 0,-17-18 15,18 18-15,0-17 0,-18-19 16,17 36-16,-17-17 16,0-1-16,18 18 15,-18-17-15,18-1 16,-18 0-16,17 18 16,-17-17-16,0-1 0,18 18 15,-18-18-15,0 1 0,0-1 16,0 0-16,0 1 0,17 17 15,1 0-15,-18-18 0,0 1 16,0-1 0,0 0-1,0 1 1,0-1 0,0 0-1,0 1 1,0-1-1,0 0-15,0 1 32,0-1-17,0 0 1,0 1-16,0-1 0,0 1 16,0-1-1,0 0-15,0 1 16,0-1 46,0 0-30,-18 18-32,18-17 31,-17 17 109,-1 0-46</inkml:trace>
  <inkml:trace contextRef="#ctx0" brushRef="#br0" timeOffset="12816.21">13652 8378 0,'-17'0'94,"-18"-17"-79,-36 17-15,53 0 16,-17 0-16,17 0 0,-17-18 0,18 18 0,-1 0 16,0 0-16,1 0 15,-1 0 32,18-17-47,-18 17 0,1 0 0,-1 0 16,0 0-16,1 0 15,-1 0-15,1 0 16,-1 0-16,0 0 16,1 0-1,-1 0-15,0 0 16,1 0-16,-1 0 16,0 0-16,1 0 15,-1 0-15,0 0 0,1 0 16,-1 0-1,1 17-15,-1-17 16,0 18-16,1-18 16,17 17-16,0 1 15,-18-18-15,0 18 0,18-1 0,-17 1 16,17 0-16,-18-18 0,18 17 0,-18-17 0,18 18 0,0 0 16,-17-18-16,17 17 0,-18 1 0,18-1 0,0 1 15,-17-18-15,17 18 0,-18-18 0,0 35 16,18-17-16,0-1 0,-17 1 15,-1-18-15,18 18 0,0-1 0,0 1 16,0 0 0,0-1-16,0 1 15,0-1 1,0 1 0,0 0-1,0-1-15,0 1 31,0 0-15,0-1-16,0 1 0,0 0 16,0-1-16,0 1 0,0-1 15,18 19-15,-1-36 16,-17 17-16,36 19 16,-19-36-16,1 17 15,-1 1-15,1-18 0,0 0 0,-1 0 0,1 18 16,0-18-16,17 0 0,-35 17 0,70-17 15,-52 0-15,0 0 0,-1 0 16,1 0-16,0 0 0,-1 0 0,1 0 16,0 18-16,-1-18 15,1 0-15,0 0 16,-1 0-16,1 0 0,-1 0 0,19 0 16,-19 0-16,1 0 0,0 0 0,17 0 15,-17 0-15,-1 0 0,1 0 16,17 0-1,-17 0-15,-1 0 16,1 0 0,0 0-16,-1 0 15,-17-18-15,18 1 0,0 17 16,-18-18-16,35-17 16,-35 17-16,17 0 15,1 18 32,-18-17-31,18 17-16,-18-18 0,0 0 15,17 18-15,-17-17 0,0-1 0,18 1 16,-18-1-16,0 0 16,0 1-16,0-1 0,0 0 15,0 1 1,0-1-16,0 0 15,0 1 1,0-1-16,0 1 16,0-1-16,0 0 0,0 1 15,0-1-15,0 0 0,-18 18 0,18-17 16,0-1-16,0 0 16,0 1 15,0-1-16,0 0 1,-17 18 0,17-17-16,-18 17 15,18-18-15,-18 18 16,18-17-16,0-1 16,-17 18 77,-1 0-93,18-18 0,0 1 0,0-1 16,-17 18 0,-1 0-1,0 0 1,18-18 15,-17 18-31,-1 0 31,18-17-31,-18 17 16,1 0 0,-1 0-1,18-18-15,-18 18 16,1 0-16,-1 0 15,1 0 1,-1 0-16,0 0 16,1 0-16,-1-18 15,0 18-15,1 0 16,-1 0 0,0-17-1,1 17 16,-1 0-15,1 0 0,-1 0-16,0 0 15,1 0 1,-1 0-16,0 0 16,1 0-1,-1 0-15,0 0 16,1 0-1,-1 0 32,0 0-31,1 0 0,-1 0 30,1 0-30,17 17 93,-18-17-109,18 18 0,-18-18 0,1 0 16,17 18 0,0-1-16,-18-17 15,18 18 1,0 0-16,-18-1 16,18 1-1,0 0 32,-17-18-16,17 17 32,0 18-63,17-35 0,1 18 0,0 0 15</inkml:trace>
  <inkml:trace contextRef="#ctx0" brushRef="#br0" timeOffset="19812.3099">12982 9084 0,'18'0'141,"-1"18"-126,1-18-15,0 0 16,-18 17-16,17-17 15,1 0 1,-18 18-16,18-18 16,-1 0-1,-17 18-15,18-18 0,0 17 16,-1-17 140,1 0-156,0 0 16,-1 0-16,18 0 0,-17 0 15,17 0-15,-17 0 16,0 0 0,-1 0-16,19 0 15,-19 0-15,18 0 16,-17 0-16,0 0 16,-1 0-1,1 0-15,0 0 31,-18-17-15,17 17 0,1 0-16,0 0 15,-1 0-15,-17-18 16,18 18 0,-1 0 46,1 0-62,-18-18 16,18 18-16,-18-17 0,0-1 31,17 18-31,1 0 16</inkml:trace>
  <inkml:trace contextRef="#ctx0" brushRef="#br0" timeOffset="33262.0809">17110 9084 0,'0'18'1015,"17"-18"-1015,-17 17 16,18-17-16,-18 18 0,18-18 0,-18 18 0,17-18 0,-17 17 16,18-17-16,-18 18 0,18-18 0,-18 17 0,17 1 15,1-18-15,-18 18 0,17-18 47,-17 17-31,18-17-1,-18 18-15,18-18 0,-18 18 0,17-18 16,-17 17-16,18-17 16,-18 18-16,18-18 15,-18 18 17,17-18-32,-17 17 15,18-17 1,0 0-16,-18 18 0,17-18 15,-17 18-15,18-18 16,-18 17-16,17-17 16,1 0-16,0 0 31,-1 0-31,-17 18 16,18-18 15,-18 17-16</inkml:trace>
  <inkml:trace contextRef="#ctx0" brushRef="#br0" timeOffset="34856.1331">17180 9172 0,'18'0'62,"0"0"-62,-18 18 16,0-1-1,17-17-15,1 0 0,-1 0 16,19 36 0,-19-36-16,1 0 15,0 17-15,-1 1 16,1-18-16,-18 18 0,18-18 16,-18 17-1,17-17 1,1 18-16,-1-18 15,1 18-15,0-1 0,-1-17 16,19 36-16,-19-36 0,-17 17 0,18-17 16,0 0-16,-1 18 0,1-18 15,-18 17 1,35-17-16,-17 0 16,-1 18-16,1-18 15,0 0-15,-1 18 16,19-1-16,-19-17 15,1 0-15,17 0 16,-17 0 0,-1 0-16,1 0 0,-18 18 15,18-18-15,-18 18 0,35-1 16,-17-17-16,17 0 16,-17 18-16,-1-18 0,1 18 0,-1-18 15,1 0-15,0 0 0,-1 0 0,1 17 16,0-17-16,35 0 0,-36 0 0,1 0 15,0 0-15,-18 18 0,17-18 0,18 17 16,-17-17 0,0 18-16,-1-18 0,-17 18 0,18-18 15,0 0-15,-1 0 0,1 0 0,0 17 16,-1-17-16,1 0 0,-1 0 16,1 18-16,0-18 0,-1 0 15,1 0-15,0 0 0,-1 0 16,1 0-16,0 0 15,-1 0-15,1 0 16,-1 0-16,1 0 16,0 0-1,-1 0-15,1 0 16,0 0 0,-1 0-16,1 0 0,0 0 31,-1 0-31</inkml:trace>
  <inkml:trace contextRef="#ctx0" brushRef="#br0" timeOffset="35935.3338">18803 9613 0,'18'0'312,"-1"18"-296,1-1-16,0-17 0,17 0 15,-35 18-15,18-18 0,-18 18 16,17-18 0,-17 17 62,0 1-63,0 0 1,0-1-16,0 1 16,-17 17-1,-1-35-15,-17 0 16,17 0-16,18 18 15,-35-18-15,17 17 16,0-17-16,18 18 0,-17-18 16</inkml:trace>
  <inkml:trace contextRef="#ctx0" brushRef="#br0" timeOffset="42764.9591">13088 11289 0,'18'18'63,"17"-18"-47,-17 0-16,-1 0 0,1 0 0,0 0 15,52 17-15,-17-17 16,-18 0-16,36 0 15,-54 0-15,36 0 0,-35 0 0,0 0 0,-1 0 16,1 0-16,0 0 0,-1 0 0,1 0 0,-1 0 0,19 0 16,-1 0-16,-17 0 15,17 0-15,-17 0 0,-1 0 16,-17-17 31,18 17-47,0-18 15,-18 0-15,17 1 0,-17-1 32,0 0-32,0 1 0,0-1 15,0 0 1,0 1-16,0-1 0,0 0 16,0-17-16,-17 18 0,-1-19 15,0-17-15,1 53 0,17-17 0,-36-1 16,19 0-16,17 1 0,0-1 0,-36 18 0,36-17 0,0-1 0,-53 0 15,36 1-15,-1-1 0,1 18 0,17-18 0,-18 18 16,0 0-16,18-17 16,-17 17-16,-1 0 62,0 0-46,1 0-16,-1 0 0,0 0 0,1 0 15,-36 0-15,53 17 0,-18-17 16,1 0-16,-1 18 0,0-18 0,1 0 16,-1 0-16,0 0 0,1 0 0,-1 0 0,1 0 0,-1 0 15,0 0-15,18 18 0,-17-18 0,-1 0 0,18 17 16,-18-17-16,-17 0 0,17 18 0,1-18 0,-1 18 16,0-18-16,1 17 15,17 1 1,0-1-16,0 1 15,0 0 1,0-1 0,0 1-16,0 0 15,0 17-15,0-17 0,0-1 16,17 1-16,1-18 0,-18 17 0,0 1 16,0 0-16,18-1 0,-1-17 0,-17 18 15,36 17 1,-19-35-16,-17 18 0,18-18 15,-18 18-15,18-18 0,-1 0 16,1 0-16,0 0 0,-18 35 16,17-35-16,1 0 0,-18 18 0,17-18 0,1 0 15,0 0-15,-1 0 0,1 0 16,0 0 0,-1 0-16</inkml:trace>
  <inkml:trace contextRef="#ctx0" brushRef="#br0" timeOffset="50214.7771">17780 11465 0,'18'0'93,"-1"18"-93,19-18 16,-19 0-16,1 0 0,-1 0 0,54 0 16,-53 0-16,-1 0 15,1 0-15,0 0 0,-1 0 0,1 0 16,-1 0-16,1 0 0,0 0 0,17 0 16,-17 0-16,-1 0 0,54 0 15,-53 0-15,-1 0 0,36 0 16,-35 0-16,-1 0 0,-17 18 15,18-18-15,0 0 0,-1 0 0,1 0 0,0 17 16,17-17-16,-18 0 0,1 0 16,0 0-16,-1 0 0,1 0 0,0 0 15,-1 0-15,1 0 0,17 0 16,-17 0-16,17 0 16,-17 0-16,-1 0 0,1 0 15,-18 18-15,53-18 0,-18 17 16,-17-17-16,0 0 0,17 0 0,-18 0 15,1 0-15,0 0 0,17 0 0,-17 0 16,-1 0-16,1 0 0,0 0 0,-1 0 0,1 0 16,-1 0-16,1 0 0,0 0 15,-1 0-15,1 0 16,0 0-16,-1 0 0,1 0 16,0 0-16,-1 18 0,1-18 0,-1 0 0,1 0 0,35 0 15,-35 0-15,-1 18 0,1-18 16,35 0-16,-35 0 0,-1 0 15,1 0-15,-1 0 0,1-18 0,0 18 0,-18-18 16,17 18-16,-17-17 0,18 17 0,0 0 16,-1 0-16,1 0 15,0-18-15,-1 18 16,1 0-16,-1 0 0,-17-17 16,18 17-16,0 0 0,-1 0 15,19 0-15,-19 0 16,1 0-16,-18-18 15,18 18-15,-1 0 0,18-18 0,-17 18 16,-18-17-16,18 17 0,-1 0 16,1 0-16,0 0 31,-1 0-31,1 0 16,0 0-1,-18-18-15,17 18 0,1-18 16,0 18-16,-18-17 0,17-1 15,1 18-15,-18-18 16,17 18-16,-17-17 0,0-1 16,18 18-16,0 0 15,-18-17-15,0-1 0,0 0 16,17 18 0,-17-17-16,0-1 0,0 0 15,0 1-15,0-1 0,0 0 16,0 1-16,0-1 0,18 0 15,-18 1-15,0-1 16,0 1-16,0-1 0,0 0 16,0 1-16,0-1 15,0 0-15,0 1 16,-18-1-16,18 0 16,0 1-16,0-1 15,-17 18-15,17-17 0,-18-1 16,18 0-16,-18 18 0,18-17 15,0-1-15,-17 18 0,-1 0 16,18-18-16,-17 18 0,-19-17 16,19 17-16,-36 0 0,53-18 15,-53 0-15,35 18 0,0 0 16,1 0-16,-1 0 0,1 0 16,17-17-16,-18-1 0,0 18 0,18-17 15,-17 17-15,-1 0 0,0 0 0,1 0 16,-1 0-16,-17 0 0,17 0 15,1 0-15,-19 0 0,1 0 16,17 0-16,1 0 0,-36 0 16,35 0-16,-35 0 0,-17 0 15,52 0-15,0 0 16,-17 0-16,0 0 0,17 0 0,-17 0 16,-18 0-16,35 0 0,1 0 0,-1 0 0,0 0 15,-34 0-15,34 0 0,-17 0 0,17 0 16,-17 0-16,17 0 0,-17 0 0,17 0 0,1 0 0,-19 0 15,19 0-15,-1 0 0,0 0 0,1 0 0,-1 0 16,0 17-16,1-17 0,-1 0 0,0 0 0,1 0 16,-1 0-16,1 0 0,-1 18 0,-17-18 15,17 0-15,-17 0 0,17 0 0,0 0 0,-17 0 16,18 0-16,-1 0 0,0 0 16,1 0-16,-19 0 0,36 17 15,-17-17-15,-1 0 0,0 0 0,1 0 16,-1 0-16,1 0 0,-1 0 15,0 0-15,1 0 0,-1 0 0,0 0 0,1 0 16,-1 0-16,0 0 0,1 0 16,-1 0-16,0 0 0,1 0 15,-1 0-15,1 0 0,-1 0 16,0 0-16,1 0 0,-1 0 31,0 0-31,1 0 16,-1 0-1,0 0 1,1 0-16,-1 0 16,1 0-1,-1 0 1,0 0 15,1 0-15,-1 0-1,0 0-15,1 18 16,17 0-16,-18-18 0,0 0 16,18 17-16,0 1 15,-17-18 1,-1 0-16,18 18 0,-17-18 0,17 17 16,0 1-16,-18 0 0,0-18 15,1 35-15,17-18 0,-18-17 0,18 18 16,-18-18-16,18 18 15,0-1-15,0 1 32,0 0-32,0-1 15,0 1-15,0 0 16,0-1-16,0 1 16,0 17-16,0-17 15,0-1-15,0 1 0,0 17 16,18-17-16,-18 0 0,18 35 15,-18-36-15,17-17 0,-17 18 0,0-1 0,18-17 0,-18 18 16,0 0 31,18-18-31,-1 0-16,-17 17 0,18 1 15,-1 0-15,1-18 16,0 0-16,-1 0 0,1 0 15,-18 17-15,18-17 0,-1 0 16,1 0-16,-18 18 0,18-18 16,17 0-16,-18 0 0,1 0 15,17 0-15,18 0 0,-35 0 16,0 0-16,17 0 0,-18 0 0,1 0 0,0 0 16,-1 0-16,1 0 0,0 0 15,-1 0-15,-17 18 0,18-18 16,0 0-16,-1 0 0,1 0 15,0 0-15,-1 0 16,18 0-16,-17 0 16,0 0-16,-1 0 0,1 0 15,0 0-15,-1 0 0,1 0 0,0 0 16,-1 0-16,1 0 31,-18 17-15,17-17-16,1 0 15,0 0-15,-1 0 188</inkml:trace>
  <inkml:trace contextRef="#ctx0" brushRef="#br0" timeOffset="68157.328">16387 9102 0,'17'0'93,"36"0"-77,-35 0-16,-1 0 0,1 0 16,53-18-16,-54 18 15,1 0-15,-1 0 0,1 0 0,17 0 0,-17 0 0,0 0 16,52 0-16,-17 0 16,-35 0-16,52-18 15,-34 18-15,17 0 0,-36 0 16,1 0-16,-1 0 0,1 0 0,35-17 15,-35 17-15,-1 0 0,-17-18 0,18 18 16,0 0-16,-1 0 0,1 0 16,-1 0-16,1 0 15,0 0-15,-1 0 0,1 0 16,0 0-16,-1 0 0,1 0 16,0 0-16,-1 0 15,1 0-15,-1 0 16,1 0-1,0 0-15,-1 0 16,1 0-16,0 0 16,-1 0-16,1 0 0,0 0 15,-1 0-15,1 0 0,0 0 16,-1 0-16,-17-18 0,18 18 16,-1 0 15,1 0-16,0 0-15,-1 0 16,19 0 0,-19 0-16,1 0 0,0 0 15,-1 0 1,1 0 15,-1 0-15,-17-17-1,18 17-15,-18-18 16,18 18 0,-18-17-1,0-1-15,17 18 0,-17-18 16,0 1 0,0-1-16,0 0 0,0 1 15,0-1-15,18 18 16,-18-18-16,0 1 0,0-1 15,0 1 1,0-1 0,0 0-16,0 1 0,0-1 15,0 0-15,0 1 16,0-1-16,0 0 0,-18 18 16,18-17-16,0-1 0,-17 18 15,17-18 1,0 1-1,0-1 1,-18 18-16,0-17 16,1-1-16,-1 18 0,18-18 0,-35 1 15,17 17-15,18-18 0,-17 18 16,-1-18-16,0 18 0,18-17 0,-17 17 0,-1 0 16,0 0-16,1-18 0,-1 18 15,1 0-15,-1 0 16,0 0-16,1 0 0,-1 0 15,0 0-15,1 0 0,-19 0 16,1 0-16,17 0 0,-34-18 16,34 18-16,0 0 0,1 0 0,-54-17 15,36 17-15,0 0 0,17 0 16,-17 0-16,17 0 0,0 0 0,1 0 16,-19 0-16,19 0 0,-1 0 15,1 0-15,-1 0 0,0 0 0,1 0 16,-1 0-16,0 0 0,1 0 15,-19 0-15,19 0 0,-1 0 16,0 0-16,1 0 0,-1 0 16,1 0-16,-1 0 0,0 0 15,-17 0-15,17 0 16,1 0-16,-1 0 0,0 0 0,1 0 16,-1 0-16,1 0 0,-1 0 15,0 0-15,1 0 16,-1 0-16,18 17 15,-18-17-15,18 18 16,-17-18-16,-1 0 0,0 0 16,1 0-16,-18 18 15,17-1-15,0-17 16,1 0 0,17 18-1,-18-18-15,18 18 16,-18-18-16,18 17 0,-17 1 15,17 0-15,0-1 0,-18 1 16,0-1-16,18 1 0,-17 0 16,17 17-16,-18-35 15,0 53-15,18-35 16,0-1-16,0 1 16,0 0-16,-17-18 0,17 17 15,-18 1-15,18-1 0,0 1 16,0 0-16,0-1 0,0 1 15,0 0-15,0-1 16,0 1 0,0 0-1,0-1 1,0 1 0,18-18-16,-18 17 0,0 1 15,17-18-15,-17 18 0,0-1 0,18 1 16,-18 0-1,18-18-15,-1 0 0,1 17 32,0-17-32,-1 0 15,1 0-15,17 0 0,-17 0 16,0 0-16,-1 0 0,1 0 16,-1 0-16,1 0 0,0 0 15,-1 0 16,1 0-31,0 0 0,-18 18 0,17-18 16,1 0-16,0 0 16,-1 0-16,1 0 0,-1 0 15</inkml:trace>
  <inkml:trace contextRef="#ctx0" brushRef="#br0" timeOffset="74413.6712">18838 9525 0,'18'18'110,"-18"-1"-110,18-17 0,-1 18 15,1-18-15,-18 18 0,18-18 0,-18 17 0,52 18 16,-34-35-16,0 18 16,35 17-16,-36-17 0,-17 0 15,71 17-15,-54-17 0,1-18 16,0 0-16,17 35 0,-53-35 125,1 0-125,-19 0 16,19 0-16,-1 0 0,1 0 0,-1 0 0,-17 0 15,17 0-15,0 0 0,1 0 0,-1 0 0,-35 0 16,36 0-16,-1 0 15,-17 0-15,17 0 0,0 0 0,1 0 16,-1 0-16,0 0 47</inkml:trace>
  <inkml:trace contextRef="#ctx0" brushRef="#br0" timeOffset="143937.0945">15505 7955 0,'-18'0'47,"0"0"-31,1 0-16,-1 0 16,-17 0-16,-53 0 15,70 0 1,0 0-16,1 0 15,-1 0-15,18-18 0,-18 18 16,1 0-16,-1-17 16,0 17-16,1 0 0,-18 0 15,17-18-15,0 18 0,-17 0 16,17 0-16,1 0 16,-1 0-16,0 0 15,1 0 16,-1 0-31,0 0 16,1 0 0,-1 0-16,1 0 31,-1 0-31,0 0 16,1 0-16,-1 0 15,-17 0-15,17 0 16,0 0-16,1 0 15,-1 0-15,1 0 0,-1 0 0,-17 0 16,17 0-16,0 0 16,18 18-16,-17-18 15,-1 0 1,0 0 0,1 0 15,-1 17-31,1-17 0,-19 18 15,36 0-15,-17-18 16,-1 0-16,18 17 16,-18-17-16,1 0 0,17 18 15,-18-18-15,18 18 16,0-1 0,-18 19-16,1-1 15,17-17-15,-18 52 16,0-52-16,18-1 0,0 1 0,-17-18 0,17 18 0,0-1 0,0 1 15,-18 0-15,18-1 0,0 36 16,0-35-16,-17-1 0,17 19 16,0 17-16,0-36 0,0 18 15,-18-17-15,18 0 0,0 17 0,0 71 16,0-53-16,0-36 0,0 19 16,0 34-16,0-52 0,0 0 0,0 17 0,0 0 15,0 71-15,0-88 0,0-1 0,0 1 16,0-1-16,0 1 0,0 0 0,0-1 0,0 1 0,0 0 15,0 17-15,0-17 0,0 17 16,0-17-16,0-1 16,0 18-16,0-17 0,18-18 15,-18 35-15,0 36 0,0-53 0,0-1 16,17 18-16,-17 1 0,0 17 0,0-18 0,0-17 16,0-1-16,0 18 0,0 18 0,0-17 0,0-19 15,0 1-15,0 53 0,0-36 0,0-18 0,0 19 16,0-19-16,0 1 0,18-18 0,-18 18 0,0-1 0,0 1 0,0 0 0,0-1 0,0 1 0,0-1 15,0 1-15,0 17 0,17 1 16,-17-19-16,0 19 0,0-19 0,0 1 0,18-1 0,-18 19 16,0-19-16,0 1 0,0 0 0,0-1 0,0 1 0,18-18 15,-18 18-15,0-1 0,0 1 0,0 0 0,0-1 16,0 1-16,0-1 0,0 1 0,0 0 0,0-1 0,17 19 16,-17-19-16,0 1 0,0 0 0,0 34 15,0-34-15,18 17 0,-18 1 0,0-1 0,0-17 16,0-1-16,0 1 0,0-1 0,0 1 0,0 0 0,18-1 15,-18 19-15,0-19 0,0 1 0,0 0 16,0 17-16,0-17 0,0-1 0,0 18 16,0-17-16,0 0 0,0-1 15,0 1-15,0 0 0,17-1 0,-17 19 16,0-19-16,0 1 0,0-1 0,0 1 16,0 0-16,0-1 0,0 1 15,0 17-15,0 1 16,0-19-16,0 1 0,0 17 15,0-17-15,0-1 0,0 19 16,0-19-16,0 1 0,0 0 16,0-1-16,0 1 0,0 0 15,0-1-15,0 1 0,0 35 16,0-36-16,0 1 16,0 0-16,0-1 0,0 1 15,0 0-15,0-1 0,0 1 16,0-1-16,0 1 0,18 0 15,-18-1-15,18 19 16,-18-19-16,0 1 0,0 0 16,0-1-16,0 1 0,0-1 15,0 19-15,0-19 16,0 1-16,0 0 0,0-1 16,0 1-16,17-18 31,-17 18 0,0-1-31,18-17 0,-18 18 16,0 0-16,0-1 0,18-17 15,-18 18 1,0-1-16,0 1 31,17-18-15,-17 18-1,18-18-15,-18 17 0,17 1 16,1-18-16,0 18 0,-1-18 0,1 17 16,0-17-16,-1 0 0,-17 18 0,0 0 15,18-18-15,0 0 0,17 0 0,-35 17 0,35-17 16,-17 18-16,-1-18 0,1 0 0,0 0 16,17 0-16,-17 0 0,-1 0 15,1 0-15,-18 17 0,17-17 0,1 0 0,0 0 16,-1 0-16,19 0 0,-19 0 15,1 0-15,0 0 0,-1 0 16,1 18-16,0-18 0,-1 0 0,1 0 0,-1 0 16,1 0-16,0 0 0,-1 0 0,1 0 0,0 0 15,-1 0-15,1 0 0,35 0 16,-36 0-16,1 0 0,35 0 16,-35 0-16,-1 0 0,36 0 15,-35 0-15,-1 0 16,1 0-16,0 0 0,-1 0 15,1 0 1,0 0-16,-1 0 16,1 0-1,0 0-15,-1 0 0,1 0 16,-18-18-16,18 18 0,-1 0 0,1 0 16,-1 0-1,19 0 1,-19 0-1,1 0-15,0 0 0,-1 0 16,1 0-16,0 0 16,-18-17-16,17 17 15,18-18-15,1 18 16,-36-17-16,17 17 0,1-36 16,0 36-16,-1 0 0,1-17 0,0 17 15,-1-18-15,1 18 0,-18-18 0,17 1 16,1-1-16,0 18 0,-1-18 15,1 1-15,0 17 0,-18-18 0,17 1 16,-17-1-16,18 18 16,0-35-16,-1 17 15,-17 0-15,18 1 0,0 17 16,-18-18-16,17-17 0,-17 17 16,0 0-16,18 18 0,-18-17 0,0-1 0,0 1 15,0-1-15,17 0 16,-17 1-16,0-1 0,0 0 0,0 1 15,18-1-15,-18 0 0,0 1 0,0-1 0,0 1 0,0-1 0,0 0 0,0 1 16,0-1-16,0 0 0,0 1 0,18-1 16,-18 0-16,0 1 0,0-1 0,0 1 15,0-1-15,0 0 0,0 1 16,0-1-16,0 0 0,0-17 16,0 17-16,0 1 0,0-1 0,0 0 15,0 1-15,0-1 0,0 1 0,0-19 16,0 19-16,0-1 0,0-17 15,0 17-15,0 0 0,0 1 0,0-1 16,-18-17-16,18 0 0,0 17 0,-18 0 16,18 1-16,0-1 0,0 0 0,0 1 15,0-18-15,0 17 0,0-17 16,-17 35-16,17-36 0,0 19 16,-18-19-16,18-17 15,0 36-15,-17-36 0,17 35 16,0-17-16,0 17 0,0 1 15,-18-19-15,0 1 0,18 18 0,0-19 16,0 19-16,0-1 0,0 0 0,-17 18 16,17-35-16,0 17 0,0 1 0,0-1 0,0 1 15,0-1-15,0 0 0,0-35 16,-18 36-16,18-1 0,-18-17 16,18 17-16,0 0 0,0 1 0,-17-18 15,17 17-15,0-53 0,0 54 0,0-1 16,-18 18-16,18-18 0,0 1 0,0-1 0,0 1 0,0-1 15,-18-35-15,18 18 0,-17 17 16,17 0-16,0-34 0,0 34 0,0 0 16,0 1-16,0-19 0,0 1 0,0 17 15,0-17-15,-36 0 0,36 17 0,0 1 0,0-1 0,0 0 16,0-17-16,-17-18 0,17 35 0,0 1 16,-18-71-16,18 35 15,-17 0-15,17 35 16,-18-35-16,18 36 0,0-1 0,0-17 0,0 17 0,-18 18 0,18-18 15,0 1-15,0-1 0,0 0 0,-17 18 16,-1-52-16,18 16 0,0 19 0,-18-19 16,18 19-16,0-19 0,0 19 15,-17 17-15,17-18 0,0 1 0,0-1 0,-18 0 16,18 1-16,0-1 0,-18 18 0,18-18 16,0 1-16,0-1 0,-17-17 15,17 0-15,0 17 16,0 0-16,-18 1 0,18-1 0,-17 0 15,17-17-15,0 17 0,0 1 16,0-1-16,0 0 0,-18 1 16,18-1-16,-18 18 0,18-35 0,-17 35 15,17-18-15,0 1 0,0-1 0,0 0 16,0 1-16,-18 17 16,18-18-16,-18 0 0,18 1 15,0-1 1,0 1-1,0-1 1,-17 0 0,17 1-16,-18 17 0,18-18 15,0 0-15,-18 18 0,18-17 16,0-1 0,-17 18-16,17-18 15,-18 18 1,18-17-16,0-1 15,0 1-15,-17 17 0,17-18 16,-18 18-16,18-18 0,-18 1 0,18-1 0,-17 18 16,-1-18-16,18 1 0,-18-1 15,1 0-15,17 1 0,-18 17 16,0-18-16,18 0 0,-17 18 16,17-17 46,-18 17-46,0-18-16,18 1 15,-17 17 1,-1 0-16,18-18 0,-17 18 0,17-18 16,-18 18 46,0 0-46,1 0-16,-1 0 15,0 0-15,1 0 16,-1 0-16,0 0 16,1 0-16,-1 0 15,1 0-15,-1 0 16,0 0-16,1 0 15,-1 0-15,0 0 0,1 0 16</inkml:trace>
  <inkml:trace contextRef="#ctx0" brushRef="#br0" timeOffset="168574.8694">22648 7038 0,'-17'0'125,"17"-18"-125,-36 18 16,19 0-16,-1 0 0,0 0 0,1 0 15,-1 0-15,1-17 16,-36 17 0,35 0-1,0 0 1,1 0-16,-1 0 16,0 0-16,1 0 15,-1 0-15,1-18 0,-1 18 16,-17 0-16,17 0 0,0 0 15,-17 0-15,17 0 0,1 0 16,-1 0-16,1 0 0,-19 0 16,19 0-16,-1 0 0,0 0 15,1 0-15,-1 0 16,0 0-16,1 0 0,-1 0 16,0 0-16,1 0 0,-18 0 15,17 0-15,0 0 0,1 0 16,-1 18-16,0-18 0,18 17 15,-17-17 1,-1 0-16,0 0 16,1 36-1,17-19-15,-18-17 16,18 18-16,0-1 0,0 1 16,-17 0-16,17 17 15,0-17-15,-18-18 0,18 17 0,0 1 0,0 0 0,0-1 16,0 1-16,-18-18 0,18 17 15,0 1-15,0 0 0,0-1 16,0 1-16,0 0 16,0-1-16,0 1 0,18 0 15,-18-1-15,18-17 16,-18 18-16,17 0 0,-17-1 0,18 1 16,-18-1-16,17-17 0,-17 18 15,18 0-15,0-18 0,-18 17 16,35 1-16,-17-18 0,-18 18 15,17-18-15,1 0 0,0 0 0,-1 0 0,1 0 16,-18 17-16,17-17 0,1 0 0,0 18 16,-1-18-16,1 0 0,0 0 15,-1 0-15,1 0 16,0 0-16,-1 0 0,1 0 16,17 0-16,-17 0 0,17 0 15,-17 0-15,17 0 0,-17 0 0,52 0 16,-52 0-1,17 0-15,-35-18 0,18 18 16,-1 0-16,1 0 0,0 0 16,-1-17-1,1 17 1,-18-18-16,18 18 0,-18-18 16,17 18-16,1 0 15,-1 0-15,-17-17 16,18 17-1,-18-18-15,18 18 16,-1 0-16,19-18 16,-36 1-16,17 17 0,1-18 15,-18 1-15,0-1 0,35 18 0,-35-18 16,0 1-16,0-1 0,18 18 0,-18-18 0,0 1 16,18-19-1,-18 19 1,0-1-1,17 18-15,-17-18 16,0 1 0,0-1-16,0 1 15,0-19-15,0 19 16,0-1-16,0 0 16,0 1-16,-17 17 0,17-18 15,0 0 32,0 1-16,-18 17 1,18-18-32,-35 1 15,35-1-15,-18 18 16,0 0-1,18-18-15,-17 18 0,17-17 0,-18 17 16,0 0 0,18-18-1,-17 18-15,-1 0 16,0 0 0,1 0-16,-1 0 0,18-18 15,-17 18-15,-1 0 0,0 0 31,1 0-15,-1 0 0,0 0-1,1 0-15,-1 0 16,0 0-16,1 0 0,-1 0 16,1 0-16,-1 0 15,0 0-15,1 0 16,-1 0-16,0 0 15,1 0 1,-1 0 0,0 0-16,1 0 0,-1 0 15,1 0-15,-1 0 0,0 0 16,1 0-16,-1 0 0,0 0 47,1 0-47,-1 0 31,0 0-15,1 0-16,-1 0 15,0 0-15,1 0 16,-1 0 0,1 0-1,-1 0 1,0 0-16,1 0 15,-1 0 1,0 0-16,1 0 31,-1 0-15,0 0 46,18 18 48,-17-18-110,17 18 15,0-1-15,-18-17 16,18 18-16,0 17 0,0-17 16,0-1-16,-17 19 15,17-19-15,0 1 0,0 0 16,0-1-16,0 1 16,0 0-16,0-1 15,0 1-15,0-1 16,0 1-16,0 0 15,0-1-15,0 1 16,0 0-16,0-1 16,0 1-16,0 0 15,0-1-15,0 1 0,0 0 16,17-18-16,-17 17 16,0 1 15,0-1-16,18-17-15,-18 18 0,0 0 16,17-18-16,-17 17 16,18 1-16,-18 0 0,18-18 15,-1 35-15,1-35 0,0 0 16,-18 18-16,17-1 16,1 1-16,0-18 15,-1 0 1</inkml:trace>
  <inkml:trace contextRef="#ctx0" brushRef="#br0" timeOffset="181105.0991">26741 6174 0,'-18'0'125,"0"0"-125,1 0 0,-1 0 0,18-18 0,-18 18 0,1 0 16,-19 0-16,19 0 0,17-18 0,-18 18 0,1 0 15,-36 0-15,35 0 0,0 0 0,1 0 16,-19-17-16,19 17 0,-1 0 0,0-18 0,1 18 15,-1 0-15,-17-18 0,-18 18 16,35 0-16,-17-17 0,0 17 16,17 0-16,1 0 0,-19 0 15,-17-18-15,36 18 16,-1 0-16,-17 0 0,-18 0 16,35 0-16,1 0 15,-1 0-15,0 0 0,1 0 16,-1 0-16,0 0 0,18-18 15,-17 18-15,-1 0 16,0 0-16,1 0 16,-1 0-16,1 0 0,-1 0 15,0 0-15,1 0 0,-1 0 16,-35 0-16,35 18 16,-17-18-16,18 18 0,-1-18 0,0 0 15,1 0 1,-1 17-16,0-17 0,18 18 15,-17-18 1,-1 0-16,18 18 0,-18-18 16,1 17-1,-1-17-15,18 18 0,0 0 16,-17-1-16,-1 1 16,18 0-16,-18 34 15,1-52-15,17 18 0,0 0 0,0-1 16,-18 1-16,18 0 0,0 17 15,0-17-15,-18-18 0,18 17 0,0 1 16,-17-18-16,17 17 0,0 1 0,0 0 0,-18 17 16,18-17-16,0-1 0,-18 1 15,18 35-15,0-36 0,0 36 0,-17 36 16,-1-54-16,18-17 16,0 34-16,0-34 0,-18-18 0,18 18 0,0 35 0,0-36 15,0 1-15,0 17 0,0-17 0,0-1 0,0 1 0,-17 0 16,17-1-16,0 1 0,0 0 0,0-1 0,0 1 15,0 0-15,-18 17 0,18-18 0,0 1 16,0 0-16,0 17 0,0 18 0,0-35 16,0 70-16,0-53 15,0 53-15,0-70 0,0 17 0,0-17 0,0 70 0,0-70 16,0-1-16,0 19 0,0-19 0,0 1 0,0-1 0,0 19 16,0-19-16,0 1 0,0 35 0,0-18 15,0 1-15,0-19 0,0 18 16,0-17-16,18-18 0,-18 18 0,0-1 15,0 1-15,0 0 0,17-1 16,-17 1-16,0 0 0,18-18 0,0 17 16,-18 18-16,0-17 0,35-18 15,-35 53-15,18-53 0,-1 0 16,-17 18-16,18-1 0,0-17 16,-1 18-16,-17 0 0,18-1 0,0-17 15,-1 0-15,1 0 0,-1 0 0,1 18 16,0-18-16,-1 0 0,1 0 0,-18 17 15,18-17-15,-1 0 0,19 0 0,-19 0 0,1 0 0,-1 0 16,19 0-16,-19 0 0,1 0 0,0 0 0,-1 0 16,1 0-16,0 0 0,-1 0 0,1 0 0,-1 0 15,1 0-15,17 0 0,-17 0 16,-18-17-16,18 17 0,-1 0 16,1 0-16,0 0 0,-1 0 0,1 0 15,-18-18-15,18 18 0,-1 0 0,1 0 0,-1-17 16,1 17-16,-18-18 0,18 18 0,-1 0 15,1 0-15,0 0 0,-1-18 0,19 18 0,-19-17 16,18 17-16,-17-18 0,0 18 0,-1-18 16,1 18-16,0-17 0,-1 17 0,1 0 0,-18-18 0,53 0 15,-36 18-15,1 0 0,-18-17 16,18-1-16,-1 18 0,1-17 0,17 17 16,-17 0-16,0 0 0,17-18 0,-35 0 0,18 18 0,17 0 15,-18 0-15,-17-17 0,0-1 0,18 18 0,0-18 16,-1 1-16,1 17 0,0-18 0,-18 0 15,0 1-15,17 17 0,-17-18 0,18 18 0,-18-17 0,0-1 0,18 18 0,-1-18 16,-17 1-16,0-1 0,18 18 0,-18-18 0,0 1 0,17 17 0,-17-18 16,18 0-16,-18-17 0,18 17 15,-1-17-15,1 35 0,-18-17 0,0-1 0,0 0 16,0-17-16,18 17 0,-1-17 16,-17 17-16,0 1 0,0-1 0,0 1 0,18 17 15,-18-18-15,0 0 0,0 1 0,18-1 0,-18 0 16,17 1-16,-17-1 0,0 0 0,0 1 0,0-1 15,0-17-15,0 17 0,0 1 0,0-1 0,0-17 16,0 17-16,0 0 0,0 1 0,0-19 0,0 1 16,0 18-16,0-1 0,0-17 0,0 17 15,0 0-15,0 1 0,0-1 0,0 0 0,0-34 16,0 34-16,0 0 0,0 1 0,-17-1 16,17 0-16,0 1 0,-18-19 0,18 19 15,0-1-15,0 1 0,0-1 0,0 0 0,0 1 0,-18-19 16,1 19-16,17-1 0,0 0 0,0 1 15,-18 17-15,18-18 0,0 0 0,0 1 16,0-1-16,0 1 0,0-1 0,-18 18 0,1-18 16,17-17-16,0-18 15,0 35-15,-18 18 0,18-17 0,-18 17 0,18-18 16,0 1-16,-17-1 0,17 0 16,0 1-16,-18 17 15,18-18-15,0 0 0,-17 18 16,17-17-1,0-1-15,0 0 0,-18 18 16,18-17 0,-18 17-16,18-18 15,0 1 1,-17-1 0,-1 18-16,18-18 0,-18 18 15,18-17-15,0-1 16,-17 18-1,-1 0 1,18-18-16,0 1 0,-18-1 0,1 18 16,-1 0-16,18-18 15,-17 18-15,17-17 0,-18 17 0,0 0 16,1 0-16,17-18 0,-18 18 31,0 0 0,1 0-15,-1 0-16,0 0 0,1 0 16,-1 0-1,0 0-15,1 0 16,-1 0 0,1 0-1,-1 0-15,0 0 16,1 0-16,-1 0 15,0 0-15,1 0 32,-1 0-17,0 0 1,1 0 0,-1 0-1</inkml:trace>
  <inkml:trace contextRef="#ctx0" brushRef="#br0" timeOffset="188700.9534">27693 7567 0,'18'0'125,"-1"0"-125,1 0 0,0 0 15,-1 0-15,19 0 0,-19 0 16,1 0-16,-1 0 16,1 0-16,0 0 0,-1 0 15,1 0-15,0 0 16,-1 0-16,1 0 0,0 0 15,-1 0-15,1 0 0,-1 0 16,1 0-16,0 0 16,-1 0-1,1 0 1,0 0-16,-1 0 16,1 0-16,0 0 0,17 0 15,-18 0 1,1 0-16,0 0 15,-1 0 1,1 0-16,0 0 16,17 0-16,-17 0 15,-1 0-15,1 0 0,0 0 0,17 0 16,-18 0-16,19 0 0,-19 0 0,19 0 16,-1 0-16,-17 0 0,-1 0 15,1 0-15,-1 0 0,1 0 0,0 0 16,-1 0-16,1 0 15,0 0-15,-1 0 0,1 0 16,0 0-16,-1 0 0,1 0 0,-1 0 16,1 0-16,0 0 0,-1 0 0,19 0 15,-1 0-15,-35-18 0,18 18 0,-1 0 0,19 0 16,-1 0-16,-18 0 16,1 0-16,0 0 0,-1 0 15,1 0-15,0 0 16,-1 0-16,1 0 0,0 0 15,-1 0-15,1 0 0,-1 0 0,1 0 16,0 0-16,-1 0 0,19 0 0,17 0 16,-1 0-16,1 0 15,-35 0-15,0 0 0,-1 0 0,1 0 0,0 0 16,-1 0-16,1 0 0,17 0 0,-17 0 16,35 0-1,-36 0-15,19 18 0,-1-18 0,0 0 0,18 0 16,-35 0-16,-1 0 0,1 18 0,0-18 0,-1 0 15,1 0-15,0 0 0,-1 0 0,1 0 16,-1 0-16,1 0 0,0 0 16,-1 0-16,1 0 0,0 0 15,-1 0-15,1 0 16,0 0-16,-1 0 0,1 0 16,0 0-16,-1 0 0,1 0 0,-1 0 15,1 0-15,0 0 0,-1 0 16,1 0-16,0 0 0,-1 0 15,1 0-15,0 0 16,-1 0-16,1 0 0,-1 0 16,1 0-16,0 0 15,-1 0-15,-17-18 16,18 18-16,0 0 16,-1-18-16,1 18 0,0-17 15,-1 17-15,18 0 0,-17 0 16,0-18-16,-1 18 15,-17-17-15,18 17 0,0 0 16,-18-18-16,17 18 16,-17-18-1,18 18-15,-18-17 16,35 17-16,-35-18 0,18 18 16,-18-18-16,18 18 0,-1 0 15,-17-17-15,0-1 16,18 0-1,-1 18-15,1 0 16,-18-17-16,0-1 16,0 0-1,0 1-15,0-1 16,0 1 0,0-1-1,0 0 1,0 1-1,0-1-15,0 0 16,0 1-16,-18 17 16,18-18-16,0 0 0,-17 18 15,17-17-15,0-1 0,-18 18 0,1-17 16,17-1 0,-18 18-16,0 0 0,1-18 0,-1 18 15,0 0-15,1 0 0,-19-17 16,19 17-1,-1-18-15,18 0 16,-18 18-16,1 0 0,-1 0 16,1 0-1,-1 0-15,0 0 16,1 0-16,-1 0 0,0 0 16,1 0-16,-36 0 15,35 0-15,1 0 0,-19 0 16,1 0-16,17 0 15,1 0-15,-1 0 0,18-17 0,-18 17 0,1 0 16,-1 0-16,1 0 0,-1 0 16,0 0-16,1 0 15,-1 0-15,0 0 0,1 0 16,-1 0-16,0 0 0,1 0 16,-19 0-16,19 0 0,-1 0 15,1 0-15,-1 0 16,0 0-16,1 0 0,-1 0 0,0 0 15,1 0 1,-1 0-16,0 0 16,1 0-16,-1 0 15,-17 0-15,17 0 0,1 0 16,-1 0-16,0 0 16,1 0-16,-1 0 15,0 0-15,-17 0 0,18 0 16,-1 0-16,0 0 0,-17 0 0,17 0 0,1 0 15,-1 0-15,0 0 16,-17 0-16,35-18 16,-35 18-16,17 0 15,-17 0-15,17 0 0,1 0 16,-1 0-16,0 0 0,1 0 16,-1 0-16,0 0 0,1 0 15,-1 0-15,1 0 0,-1 0 16,0 0-16,1 0 0,-1 0 15,0 0-15,1 0 0,-1 0 16,0 0-16,1 0 16,-1 0-16,1 0 0,-1 0 15,0 0-15,1 0 0,-1 0 16,0 0-16,1 0 16,-19 0-16,36-18 0,-53 18 15,18 0-15,18 0 16,-1 0-16,0 0 0,1-17 15,-1 17-15,0 0 0,1 0 16,-1 0-16,0 0 0,1 0 16,-1 0-16,1 0 0,-1 0 0,-17 0 15,17 0-15,0 0 16,1 0-16,-1 0 0,0 0 0,1 0 16,-1 0-16,-35 0 15,36 0 1,-19 0-16,19 0 0,-1 0 15,0 0-15,1 0 0,-1 0 16,0 0-16,1 0 0,-1 0 16,1 0-16,-1 0 0,0 0 0,1 0 15,-1 0-15,0 0 0,1 0 16,-1 0-16,0 0 0,1 0 16,-1 0-16,-17 0 15,17 0-15,1 0 0,-1 0 16,0 0-16,1 0 15,17 17-15,-18-17 0,0 0 16,1 0 0,-1 0-16,1 0 15,-1 18 1,0-18 0,1 0-16,17 18 0,-18-18 15,0 0-15,18 17 16,0 1-16,-17-18 15,-1 18-15,0-18 16,18 17 0,0 1-1,0 0 17,0-1-32,0 1 0,0-1 15,0 1-15,0 0 0,0-1 16,0 1-16,0 0 0,0-1 0,0 19 15,0-19-15,0 1 0,0-1 0,0 1 16,0 0-16,0-1 63,0 1-63,0 0 15,0-1 16,0 1 32,18-18-47,0 0-1,-18 18-15,17-1 16,1 1-1,0-18 32,-1 0-47,1 0 16,0 0 0,-1 0-16,1 0 0,-1 0 15,1 0-15,0 0 0,-1 0 16,1 0-16,0 0 15,-1 0 17,1 0-32,0 0 15,-1 0 1,1 0-16,-18 18 16,17-18-1,1 0-15,0 0 16,-1 0-16,1 0 15,0 0 1,-1 0-16,1 0 0,0 0 31,-1 0-15,1 0 0,-1 0-1,1 0-15,0 0 16,-1 0-16,1 0 15,0 0 1,-1 0-16,1 0 31,0 0-31,-1 0 16,1 0-16,0 0 16,-1 0-16,1 0 0,-1 0 15,1 0-15,0 0 16,-1 0-16,1 0 0,0 0 31,-1 0-15,1 0-1,0 0-15,-1 0 0,1 0 16,-1 0-16,1 0 0,0 0 16,-1 17-16,1-17 15,0 0-15,-1 0 16,19 0-1,-19 0-15,1 0 16,-1 0-16,1 0 16,0 0-16,-1 0 0,1 0 15,0 18 1,-1-18-16,1 0 0,0 0 16,-1 0-16,1 0 15,0 17-15,-1 1 0,1-18 0,-1 0 16,1 0-16,0 0 0,-1 0 0,1 0 0,0 0 15,-1 0-15,1 0 16,0 0-16,-1 0 16,1 0-16,-1 0 15,1 0-15,0 0 16,-1 0-16,1 0 0,17 0 16,-17 0-16,17 0 15,-17 0-15,-1 0 0,1 0 16,0 0-16,-1 0 0,1 0 0,0 0 15,17 0-15,-17 0 16,-1 0 0,1 0-16,0 0 15,-1 0-15,1 0 0,-1 0 16,1 0-16,0 0 0,-1 0 16,1 0-1,0 0-15,-1 0 16,1 0-1,0 0-15,-1 0 16,1 0-16,-1 0 0,1 0 0,0 0 0,-1 0 16,1 0-16,0 0 0,35 0 15,-36 0-15,1 18 0,-1-18 16,1 0-16,0 0 16,-1 0-16,1 0 15,0 0 1,-1 0-16,1 0 15,0 0-15,-1 0 0,-17 17 0,18-17 0,0 0 16,-1 0-16,1 0 0,-1 0 0,1 0 0,-18 18 16,18-18-16,-1 0 0,1 0 0,0 0 0,17 0 15,-17 0-15,-1 0 0,-17 18 16,18-18-16,-1 0 16,1 0-16,0 0 0,-1 0 15,1 0-15,0 0 0,-1 0 16,1 0-16,0 17 15,-1-17-15,1 0 16,-1 0 0,1 0-16,0 0 0,-1 0 31,-17-17-31,18 17 0,0 0 16,-1 0-16,1 0 15,-18-18-15,18 18 0,-1 0 16,1 0-16,0-18 15,-1 1-15,1-1 0,-1 0 16,-17 1-16,18 17 0,-18-35 16,18 17-16,-18 0 0,17 1 15,-17-1 1,0 0 62,0 1-62,0-1-16,0 0 15,0 1-15,-17-1 16,17 0-16,0 1 0,0-1 0,-36 18 16,19 0-16,17-17 15,0-1 1,-18 18-1,1 0-15,-1 0 16,0-18 0,1 18-16,-1-17 0,-17-1 15,17 18 1,0 0-16,-17-18 0,17 18 16,1 0-16,-1 0 0,1 0 15,-1-17 1,0 17-16,1 0 15,-1 0 1,0 0-16,18-18 0,-17 18 16,17-18-16,-18 18 0,0 0 15,1 0 17,-1 0-32,1 0 0,-1 0 15,0 0 1,1-17-16,-1 17 0,0 0 0,1 0 15,-1 0-15,0 0 16,1 0-16,-1 0 16,1 0-16,17-18 0,-18 18 15,18-17-15,-18 17 16,1 0 0,-1 0-16</inkml:trace>
  <inkml:trace contextRef="#ctx0" brushRef="#br0" timeOffset="189842.0787">27305 8819 0,'18'0'94,"17"0"-78,-17 0-16,-1 0 0,1 0 0,-1 0 0,19 0 15,-1 0-15,-17 0 0,-1 0 0,1 0 0,0 0 0,-1 0 0,1 0 0,52 0 16,-17 0-16,0 0 0,-35 0 0,0 0 0,-1 0 16,1 0-16,17 0 0,-17 0 0,17 0 0,-17 0 0,-1 0 0,1 0 0,0 0 0,-1 0 15,36 0-15,18 0 0,-1 0 0,54-52 16,-89 52 0,18-18-16,-35 18 0,-1-18 15,1 18-15,17 0 0,-17 0 0,-1 0 16,1 0-16,-18-17 0,18 17 0,52 0 15,-52 0-15,-1 0 0,36 0 16,-35 0-16,0 0 0,17 0 0,18-18 0,-36 18 16,1 0-16,0 0 0,17 0 0,0-18 0,-17 18 0,0 0 0,-1 0 15,1 0-15,0 0 0,-1 0 0,-17-17 0,18 17 16,-1 0-16,1-18 0,0 18 0,-1 0 0,1 0 16,0 0-1,-1 0 1,-17-18-16,18 18 15,0 0-15,-1 0 16,1 0-16,-1 0 0,19 0 16,-19 0-16,1 0 0,0 0 15,-1 0-15,1 0 0,0 0 32</inkml:trace>
  <inkml:trace contextRef="#ctx0" brushRef="#br0" timeOffset="193133.383">24836 9895 0,'17'0'78,"-34"0"907,-1 0-985,0 0 15,1 0-15,-1 0 0,0 0 0,1 0 0,-1 0 0,0 0 0,1 0 16,-1 0-16,1 0 0,-1 0 0,0 0 15,18-17-15,-17 17 0,-1 0 0,0 0 16,18-18-16,-17 18 31,-1 0-15,0 0-16,1 0 0,-1-18 16,0 18-16,1 0 0,-1 0 0,1 0 15,-1 0-15,0 0 16,1 0-16,-1 0 0,0 0 15,1 0-15,-1 0 0,0 0 16,1 0-16,-1 0 16,1 0-16,-1 0 15,0 0-15,1 0 0,-1 0 16,0 0-16,1-17 16,-1 17-16,0 0 0,1 0 0,-18 0 15,17 0-15,0 0 0,1 0 16,-1 0-16,0 0 0,1 0 0,-1 0 15,0 0-15,1 0 0,-1 0 0,0 0 16,1 0-16,-1 0 0,1 0 16,-19 0-16,19 0 0,-1 0 15,0 0-15,1 0 0,-19 0 16,19 0-16,-1 0 16,1 0-16,-1 0 0,0 0 15,1 0-15,-1 0 16,0 0-16,1 0 0,-1 0 15,0 0-15,1 0 16,-1 0-16,1 0 0,-1 0 16,0 0-16,1 0 0,-1 0 15,18 17-15,-18-17 0,1 0 0,-1 0 16,18 18-16,-18-18 0,1 18 16,-1-18-16,0 0 0,1 0 0,-1 0 15,1 0-15,17 17 0,-18-17 16,18 18-16,-18-18 15,1 0 64,-1 0 14,0 0-93,1 0 16,-1 0-16,0 0 16,1 0-16,-1 0 15,18 18 1,-17-18-16</inkml:trace>
  <inkml:trace contextRef="#ctx0" brushRef="#br0" timeOffset="193897.4752">22931 9931 0,'-18'0'109,"0"0"-109,1 0 16,-142 35-1,124-35-15,-1 0 16,36 18-16,-17-18 0,-1 0 0,0 0 0,-17 17 0,17-17 15,1 18-15,-1-18 0,18 18 0,-17-18 0,-1 0 32</inkml:trace>
  <inkml:trace contextRef="#ctx0" brushRef="#br0" timeOffset="196976.052">22525 10813 0,'-18'0'78,"1"0"-78,-19 0 0,19 0 16,-1 0-16,-17-18 0,-1 18 0,19 0 16,-36 0-16,18 0 0,-18 0 15,35 0-15,-17 0 0,17 0 16,-35 0-16,36 0 0,-1 0 0,-17 0 15,17 0-15,0 0 16,1 18-16,-1-18 0,0 0 16,1 17-16,17 1 0,-18-18 0,1 18 15,-1-1-15,0-17 16,18 53-16,-17-53 0,17 35 16,0 18-16,0-17 15,0-19-15,-18 18 0,18 1 16,0 17-1,0-36-15,0 1 0,0 0 0,0-1 0,0 1 0,0 0 16,0-1-16,18 18 0,-1 18 16,-17-35-16,36 17 0,-1 36 15,-18-71-15,1 17 0,-18 1 0,35 17 0,-17-17 16,0-18-16,17 18 0,-35-1 0,18-17 0,-18 18 0,35-18 0,-17 0 16,-1 0-16,1 0 0,-1 0 0,1 0 0,0 0 15,70 0-15,-70 0 0,-1 0 0,1 0 0,17 0 16,-17 0-16,17-18 0,-35 1 0,35 17 15,-17 0-15,0 0 0,-18-18 0,35 0 0,-18 18 0,1 0 16,-18-17-16,18 17 0,-1 0 0,1-18 0,-18 0 0,18 18 0,-1 0 16,1-17-16,0 17 0,-1-18 0,-17 1 15,18-1-15,0 18 16,-18-18-16,0 1 0,0-1 16,0 0-16,0 1 15,0-1-15,0 0 0,0-17 16,-18 18-16,18-1 0,0 0 15,-18 1-15,18-1 0,0 0 16,-17 1-16,17-1 0,-18-17 16,0 17-16,18 0 0,-17-17 15,-1 35-15,0-17 0,18-1 0,-17 18 0,17-18 16,-36-17-16,19 17 0,-18 1 0,-1-1 16,36 0-16,0 1 0,-17 17 0,-1 0 0,0 0 15,18-18-15,-17 18 0,17-17 16,-18 17-1</inkml:trace>
  <inkml:trace contextRef="#ctx0" brushRef="#br0" timeOffset="202484.4314">26547 11589 0,'52'0'109,"-16"0"-109,-19 0 0,72 0 16,-72 0-16,1 0 0,-18-18 0,53 18 16,35-18-16,-70 18 0,17 0 15,-18 0-15,1 0 0,0 0 0,-1 0 0,1 0 0,0 0 0,-1 0 0,1 0 16,0 0-16,-1 0 0,19 0 15,-19 0-15,1 0 0,-1 0 0,36 0 16,-35 0-16,70 0 0,-70 0 16,17 0-16,36 18 0,-54-18 0,19 0 0,-19 0 15,1 0-15,-1 0 0,1 0 0,17 18 0,71-18 16,-88 0-16,0 0 0,-1 0 0,1 0 0,-1 0 0,1 0 0,17 0 16,-17 0-16,-18 17 0,18-17 0,-1 0 0,1 0 0,0 0 0,-1 0 0,1 0 15,-1 0-15,1 0 0,0 0 0,17 0 0,36 18 16,-54-18-16,1 0 0,17 0 0,89 18 15,-89-18-15,124 17 16,-142-17-16,19 0 16,-1 0-16,53 0 0,-70 0 0,-1 0 15,1 0-15,0 0 0,-1 0 0,1 0 16,-1 0-16,1-17 16,0 17-16,-1 0 15,1 0-15,-18-18 0,18 18 0,-1 0 0,-17-18 0,0 1 16,18 17-16,0 0 0,-1 0 0,1-18 15,0 0 1,-1 18-16,1 0 0,-1 0 16,-17-17-1,0-1-15,0 1 0,18 17 16,0-18-16,-18 0 16,0 1-16,17-1 0,1 18 15,-18-18-15,0 1 0,0-1 0,18 0 16,-18 1-16,17-1 0,1-17 15,-18 17-15,0-35 16,0 36-16,18 17 16,-18-36-16,0 19 0,0-1 15,0 0-15,0-17 0,0 18 16,0-19-16,-18 36 16,18-17-16,-18-1 15,18 0-15,-17 18 16,17-17-16,-18-1 15,0 0-15,18 1 0,0-1 16,-17 1-16,-1-1 16,0 18-16,1-18 15,-1 1-15,-17 17 0,-18-36 16,18 36-16,17-17 0,0 17 0,1 0 0,-1 0 0,0 0 16,18-18-16,-17 18 0,-1 0 0,1 0 0,-1 0 0,0 0 0,1 0 15,-19-18-15,19 18 0,-1 0 0,-35 0 16,36 0-16,-19-17 15,19 17-15,-1 0 16,0 0-16,18-18 0,-17 18 0,-1 0 16,0 0-16,1 0 0,-18 0 0,-1 0 15,-17 0-15,36 0 0,-36 0 16,35 0-16,-52 0 0,52 0 16,-17 0-16,17 0 0,0 0 0,1 0 0,-1 0 15,0 0-15,1 0 16,-1 0-16,1 0 0,-1 0 15,0 0-15,1 0 0,-1 0 0,0 0 16,1 0-16,-1 0 0,-17 0 16,17 0-16,-17 0 0,35 18 15,-35-18-15,17 0 0,0 0 16,-17 0-16,-18 0 16,18 0-16,17 17 15,-35-17-15,36 0 0,-1 0 0,0 0 16,1 0-16,-1 0 0,0 0 0,-17 0 15,18 0-15,-1 0 0,-17 0 16,17 0-16,0 0 0,1 0 0,-1 0 0,0 0 16,1 0-16,-18 0 0,17 0 0,-35 0 15,18 0-15,17 0 0,0 0 0,-17 0 16,17 0-16,-34 0 0,16 18 16,19-18-16,-1 0 0,0 0 0,1 0 15,-1 0-15,0 0 0,1 0 0,-1 0 16,1 0-16,-1 0 0,0 0 15,1 0-15,-1 0 16,-17 0-16,17 0 16,0 0-16,1 0 0,-1 0 0,1 0 15,-1 0-15,-17 0 16,17 0-16,0 18 0,1-18 16,-1 0-16,0 0 0,18 17 15,-17-17-15,-1 0 0,18 18 0,-18-18 16,1 0-16,-1 18 0,1-18 15,17 17 1,-18-17-16,0 0 0,1 0 16,17 18-16,-18-18 15,0 18-15,1-18 0,17 17 0,-18 1 32,18-1-32,-18-17 0,1 0 0,17 18 15,0 0-15,0-1 0,0 1 16,-18-18-1,18 18 1,-17-18 0,17 35-16,0-17 15,0-1-15,0 1 16,0-1-16,0 1 16,0 0-16,0-1 0,0 1 0,0 0 15,0-1-15,0 1 16,0 0-16,0-1 15,0 1 1,0 0 0,0-1-1,17-17-15,-17 18 0,0-1 0,0 1 16,0 0-16,18-18 0,-18 17 16,17-17-16,-17 18 0,0 0 15,18-18-15,0 17 16,-1 1-1,-17 0-15,18-18 0,0 0 16,-18 17-16,17-17 0,-17 18 0,18-18 16,0 0-1,-1 0 1,1 0-16,-18 17 0,17-17 0,1 0 16,0 0-16,-18 18 15,17-18-15,1 0 0,0 0 0,-1 0 16,1 0-16,0 0 0,-1 0 15,1 0-15,0 0 0,-1 0 16,1 0 0,-1 0-16,1 0 31,0 0-15,-1 0-16,1 0 15,0 0 1,-1 0-16,1 0 0,0 0 15,-1 0 1,1 0 62,-1 0-62,1 0-1,0 0 1,-1 0 15,1 0-15,0 0 203,-1 0-219,1 0 15,0 0-15,-1 0 0</inkml:trace>
  <inkml:trace contextRef="#ctx0" brushRef="#br0" timeOffset="206366.6806">29316 9490 0,'-18'0'62,"1"0"-62,-1 0 16,0 0-16,1 0 0,-36 0 16,35 0-16,-17 0 0,17 0 0,-17 0 15,17 0-15,1 0 16,-1 0-16,0 0 15,1 0 1,-1 0-16,0 0 16,-17 0-16,0 0 15,17 0-15,1 0 16,-19 0-16,19 0 0,-19 0 16,19 0-16,-1 17 0,0-17 15,-17 18-15,18 0 0,-1-18 0,-17 0 16,17 0-16,18 17 0,-18-17 0,1 0 0,17 18 15,-53-18-15,53 18 16,-18-18-16,1 0 0,17 17 0,-36 1 0,19-18 16,-1 0-16,18 17 0,-35-17 15,17 0-15,18 18 0,-18-18 0,18 18 16,0-1-16,-35-17 0,35 18 16,-18-18-16,1 35 0,-1-35 15,18 18-15,-35 17 0,35-17 16,-18 17-16,1-17 0,-1 17 15,18-17-15,0-1 0,-18 1 0,18 0 0,-17 52 16,17-35-16,0-17 0,0 17 16,-18-35-16,18 18 0,-18 17 0,18-17 15,0 0-15,0-1 0,0 18 16,0-17-16,-17-18 0,17 18 16,0-1-1,0 1 1,0 0 31,-18-18-47,18 17 15,-17 1-15,17 0 16,0-1-16,0 1 0,-18-1 16,18 1-16,0 17 15,-18-35 79,18 18-78</inkml:trace>
  <inkml:trace contextRef="#ctx0" brushRef="#br0" timeOffset="209621.577">29034 9384 0,'17'0'344,"19"18"-328,-36-1-1,17-17-15,18 0 16,1 0 0,-19 0-16,-17 18 0,18-18 0,0 0 0,-1 0 15,1 17-15,0-17 63,-18 18 31,0 17-79,0-17-15,0 0 16,0-1-16,0 1 15,0 0-15,0-1 0,0 1 0,0-1 16,0 1-16,0 0 16,-18-18-16,0 0 265,1 0-265,-1 0 16,0 0-16,1 0 16,-1 0-16,0 0 15,1 0-15,-1 0 0,1 0 31,-1 0-31,0 0 79,1 0-64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3T03:01:08.9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13776 6615 0,'71'0'157,"-54"0"-157,1 0 0,-1 0 0,1 0 15,0 0-15,-1 0 0,1 0 16,0 0-16,-1 0 15,1 0-15,0 0 16,-1 0-16,1 0 0,-1 0 16,1 0-16,0 0 0,-1 0 0,36 0 15,-17 0-15,-19 0 0,1 0 0,-1 0 0,1 0 16,0 0-16,-1 0 0,1 0 16,0 0 15,-1 0-31,1 0 15,0 0-15,-1 0 0,1 0 16,0 0-16,-1 0 16,1 0-1,-1 0 95,1 0-95,0 0 1,-1 0 15,36 0-15,-35 0-16,0 0 0,-1 0 15,36 0-15,-35 0 0,-1 0 0,19 0 16,-19 0-16,1 0 16</inkml:trace>
  <inkml:trace contextRef="#ctx0" brushRef="#br0" timeOffset="2815.4643">1570 7338 0,'17'0'62,"89"0"-46,-53 0-16,88 0 16,-105 0-1,-19 0-15,107 17 0,-107-17 0,89 18 16,-53 0-16,-18-18 0,1 0 0,-19 0 0,1 0 0,35 0 16,-18 0-16,71 0 0,0 0 15,0 0-15,-53 0 16,70 0-16,-105 0 0,-1 0 0,19 0 0,-19 0 15,1 0-15,0 0 0,-1 0 0,1 0 0,-1 0 0,1 0 0,0 0 0,17 0 0,-17 0 16,17 0-16,18 0 0,-18 0 16,18 0-16,-18 0 0,71 0 15,-88 0-15,70-18 0,-70 18 0,-1 0 0,1 0 0,17 0 16,-17 0-16,-1 0 0,1 0 0,17 0 0,-17 0 0,0 0 0,-1 0 0,1 0 16,0 0-16,-1 0 0,1 0 0,-1 0 0,1 0 0,0 0 0,35 0 15,-18 0-15,18 0 0,-18 0 0,36 0 0,-36 0 16,-17 0-16,-1 0 0,107 0 0,-107 0 0,19 0 0,-19 0 0,1 0 15,0 0-15,-1 0 0,1 0 0,-1-18 0,1 18 0,0 0 0,-1 0 0,19 0 0,17 0 0,-1 0 16,-16 0-16,-19-17 0,19 17 0,-19 0 0,1 0 0,0-18 0,-1 18 0,19 0 0,-1 0 0,-18-18 16,1 18-16,17 0 0,-17 0 0,0 0 0,-1 0 0,1 0 0,0 0 0,-1 0 0,18 0 0,-17 0 15,53 0-15,-54 0 0,1 0 0,0 0 0,-1 0 0,1 0 0,-1 0 0,1 0 16,0 0-16,-1 0 0,1 0 0,0 0 0,-1 0 16,54 36-16,-53-36 0,-1 0 0,1 0 15,17 0-15,0 0 0,-17 0 0,0 0 0,-1 0 0,1 0 16,17 17-16,18-17 0,-35 0 0,17 0 0,-17 0 15,17 0-15,-17 0 0,17 0 0,-18 0 16,1 0-16,-18-17 0,18 17 0,-18-18 16,17 18-16,1 0 0,0 0 15,-1 0 32,19 0-47,-19 0 31,1 0-31,-18-18 79,0 1-64,0-1-15,0-35 16,0 36-16,0-1 15,0 0-15,0 1 0,0-1 0,0 0 16,0 1-16,0-1 16,0 1-16,0-1 0,-18 18 15,18-18-15,0 1 0,-17 17 16,17-18-16,-18 0 0,18 1 16,-18 17-1,18-18 1,0 0-1,-17 18-15,-1-17 16,18-1-16,0 1 16,0-1-16,-18 18 15,18-18-15,-17 18 0,-1 0 0,18-17 16,0-1-16,-18 18 0,1 0 0,-1 0 16,1-18-16,-1 18 0,0 0 15,1-17-15,-1-1 16,0 18-16,1 0 15,-1 0-15,0 0 0,1 0 16,-1-18-16,1 18 0,-1-17 0,0 17 0,-17 0 16,-36-18-16,54 18 15,-18 0-15,-1-18 0,19 18 0,-1 0 0,0 0 16,18-17-16,-17 17 0,-1 0 0,-17 0 0,-1 0 16,19 0-16,-1 0 0,1 0 0,-1 0 0,0 0 15,-17 0-15,17 0 0,1 0 0,-1 0 0,-35 0 16,18 0-16,0 0 0,17 0 0,-53 0 15,54 0-15,-1 0 0,1 0 0,-1 0 0,-17 0 0,-1 0 0,-34 0 16,52 0-16,-17 0 0,17 0 0,-17 0 16,-36 0-16,54 0 0,-1 0 0,-17 17 0,0-17 15,-1 0-15,19 0 0,-19 0 0,-17 0 16,1 0-16,16 0 0,-17 0 16,18 18-16,17-18 0,1 0 0,-36 0 15,18 0-15,17 0 0,-17 0 16,17 0-16,-17 0 0,17 0 0,-17 18 15,17-18-15,1 0 0,-1 0 0,18 17 16,-18-17-16,1 0 0,-1 0 16,0 0-1,1 0-15,-1 0 16,0 0-16,1 0 0,-1 0 0,-70 0 16,53 0-16,-71 0 15,88 0-15,1 0 0,-19 0 0,19 0 0,-1 0 0,0 0 0,1 0 16,-19 0-16,19 0 0,-1 0 0,1 0 0,-1 0 0,-35 0 15,35 0-15,-17 0 0,0 0 0,17 0 16,1 0-16,-1 0 0,0 0 0,1 0 0,-36 0 16,17 0-16,19 0 0,-36 0 15,18 0-15,-18 0 16,17 0-16,19 0 0,-1 0 16,0 0-16,-34 0 0,34 0 0,-17 0 15,17 0-15,-70 0 0,70 0 0,1 0 16,-1 0-16,0 0 0,1 0 0,-1 0 0,0 0 0,1 0 0,-1 0 15,-35 0-15,0 0 16,36 0-16,-19 0 0,19 0 16,-1 0-16,0 0 15,1 0-15,-1 0 16,0 0-16,1 0 16,-1 0-16,1 0 0,-19 0 0,-17 18 15,36-18-15,-19 18 16,19-18-16,-1 0 15,1 0-15,17 17 0,-18-17 0,0 0 0,1 0 16,17 18-16,-18-18 0,18 18 16,-18-18-16,1 0 0,-1 0 0,18 17 15,-35-17-15,17 18 16,0 0-16,1-18 0,17 17 0,-18-17 16,1 18-16,17-1 0,0 1 0,-18-18 0,18 18 15,0-1 1,-18-17-16,18 18 94,0 0-79,0-1-15,0 1 16,0 0-16,0-1 0,0 1 15,0-1-15,0 1 16,18 0 15,0-1-31,52 19 16,-52-36 0,52 17-16,-52-17 15,70 0-15,-70 0 16,-1 18-1</inkml:trace>
  <inkml:trace contextRef="#ctx0" brushRef="#br0" timeOffset="19454.6891">19032 2187 0,'18'0'156,"0"0"-156,-1 0 16,1 0-16,0 0 0,-1 0 0,1 0 15,52 0-15,-52 0 0,0 18 0,35-18 16,-18 17-16,-18-17 0,1 0 0,0 0 0,-1 18 15,54-18-15,-36 0 0,1 0 16,-19 0-16,1 0 0,35 0 0,-36 0 16,19 0-16,-36 18 0,17-18 0,1 0 0,0 0 0,-1 0 0,1 0 0,-1 0 15,1 0-15,0 0 0,-1 0 0,1 17 0,17-17 0,-17 0 16,88 0-16,-71 0 0,0 0 0,1 0 16,34 0-16,-17 0 0,-18 0 0,-17 0 15,0 0-15,87 0 0,-69 0 0,-19 0 0,1 0 0,0 0 0,-1 0 0,19 0 16,-19 0-16,1 0 0,17 0 0,-17 0 0,-1 0 0,1 0 15,0 0-15,17-17 0,-17 17 0,-1 0 0,1 0 16,0 0-16,-1 0 0,18 0 16,-17-18-16,0 18 0,-1 0 0,1-18 15,0 18-15,17-17 0,0 17 0,-17 0 0,35 0 16,-36 0-16,1 0 0,0 0 0,17 0 16,-17 0-16,-1 0 0,1 0 0,-1 0 0,36 0 15,-35 0-15,0 0 0,-1 0 0,19 0 0,17 0 16,-36 0-16,18 0 0,1 0 15,-19 0-15,1 0 0,0 0 0,-1 0 0,1 0 16,0 0-16,-1 0 0,1 0 0,17-18 16,-35 1-16,18 17 0,-1 0 0,1 0 0,0 0 15,35 0-15,-36 0 0,-17-18 0,18 18 0,-1 0 0,1 0 0,0 0 16,17 0-16,0 0 0,-17 0 0,0 0 0,-1 0 0,19 0 16,-19 0-16,36 0 0,-35 0 15,-1 0-15,1 0 0,53 0 0,-54 0 16,1 0-16,-1 0 0,1 0 15,0 0-15,-1 0 0,1 0 0,0 0 16,-1 0 0,1 0-1,0 0-15,-1 0 16,1-18-16,-1 18 0,1 0 0,17-17 16,-17 17-16,0 0 0,-1 0 15,-17-18-15,18 18 0,0 0 0,-18-18 16,17 18-16,-17-17 15,18 17-15,-18-18 16,18 18 0,-1 0-16,-17-18 0,0 1 15,18-1-15,17 1 16,-17-1-16,-1 18 0,1 0 16,-18-18-16,18 18 15,-18-17-15,17 17 31,1 0-15,-18-18-16,18 18 16,-1 0-1,1 0-15,-1-18 0,1 1 16,0 17-16,-1 0 0,19-18 16,-36 0-1,17 18-15,-17-17 0,18 17 31,0 0-15,-18-18-16,0 1 16,17 17-1,-17-18 1,18 18 0,-18-18-1,0 1 1,0-1 15,0 0-31,-18 18 16,18-17-16,0-1 0,-17 0 15,-1 1-15,0-1 0,-17-17 16,0 17-16,35 1 0,-53-1 16,35 18-16,1-18 0,-1 1 0,0 17 0,1 0 15,-54-36-15,53 36 0,1 0 0,-1 0 0,1-17 0,-1 17 0,0 0 16,18-18-16,-17 18 0,-1 0 0,0 0 0,1 0 0,-1 0 0,18-18 0,-35 18 15,17 0-15,0 0 0,-17 0 0,18 0 0,-1 0 0,0 0 0,-35 0 16,36-17-16,-36 17 0,0-18 0,35 18 16,-17-17-16,17 17 0,1 0 0,-1 0 0,0 0 0,1 0 0,-1 0 0,1 0 0,-19 0 15,19 0-15,-72-18 0,72 0 0,-1 18 0,0 0 0,-17 0 0,-53-17 16,35 17-16,35 0 0,1-18 0,-36 18 16,18-18-16,17 18 0,0 0 0,-35 0 0,1 0 15,34 0-15,-17 0 0,-18 0 0,35 0 0,0 0 0,1 0 0,-19 0 0,19 0 0,-1 0 0,-17 0 16,17 0-16,-17 0 0,17 0 0,1 0 0,-1 0 0,0 0 0,1 0 0,-1 0 0,1 0 0,-1 0 0,0 0 0,-17 0 15,17 0-15,-35 0 0,36 0 0,-18 0 0,17 0 0,-17 0 0,17 0 0,0 0 16,-17 0-16,-36 18 0,54-18 0,-18 0 0,-36 0 0,53 0 0,1 0 16,-1 0-16,0 0 0,1 0 0,-1 0 0,-17 0 0,17 0 0,1 0 0,-1 0 0,0 0 0,-17 0 15,17 0-15,1 0 0,-1 0 0,1 18 0,-19-18 0,19 0 0,-1 0 16,-17 0-16,17 0 0,0 0 0,-17 0 0,0 0 0,17 0 0,-52 17 16,34-17-16,19 0 0,-36 0 0,0 0 15,-35 18-15,70-18 0,0 0 0,1 0 0,-36 18 0,35-18 0,-17 0 0,17 0 16,-17 17-16,17-17 0,-52 18 0,52-18 0,-17 0 0,0 0 15,35 17-15,-18-17 0,0 0 0,1 0 0,-1 18 0,0-18 0,1 0 0,-1 0 0,1 0 0,17 18 16,-18-18-16,0 0 0,18 17 0,-17-17 0,-1 0 0,0 0 0,18 18 0,-17-18 0,-1 0 0,-17 0 16,17 0-16,1 0 0,-1 18 0,-17-1 15,17-17-15,0 0 0,1 18 0,-19-18 0,19 0 16,-19 18-16,19-1 0,-1-17 0,1 0 0,17 18 16,-18-18-16,-17 17 0,17 1 0,0-18 15,18 18-15,-35-1 0,35 1 0,-18-18 16,1 18-16,-1-18 0,18 17 0,0 1 15,0 0-15,-17-18 16,17 17-16,-18-17 0,18 18 0,0 0 16,0-1-16,0 1 0,0-1 15,0 1 1,0 0 0,0-1-1,0 1-15,0 0 0,0-1 16,18 19-16,-18-19 0,0 1 0,17-1 15,18 19-15,-35-19 0,53 19 16,-17-1-16,-1-35 0,0 18 16,-17-18-16,-18 17 0,17-17 0,1 18 0,0-18 0,-1 0 0,1 0 0,35 0 15,-18 0-15,-17 17 0,17-17 0,0 18 0,-17-18 16,17 0-16,36 0 0,-36 0 0,-17 0 0,88 0 16,-89 0-16,1 18 0,0-18 0,-1 0 0,18 0 0,-17 0 15,0 0-15,-1 0 0,72 0 0,-72 0 0,1 0 0,0 0 16,-1 0-16,18 0 0,36 17 0,-53-17 0,-1 0 15,1 0-15,17 0 0,36 0 0,-54 0 0,19 0 16,-19 0-16,71 0 0,-70 0 0,0 0 0,-1 0 0,1 0 0,17 0 16,-17 0-16,0 0 0,-1 0 0,1 0 0,0 0 0,-1 0 0,18 0 0,-17 0 0,17 0 0,-17 0 15,17 0-15,1 0 0,-19 0 0,36-17 0,-18 17 0,18 0 16,-35 0-16,17 0 0,-17 0 0,17 0 0,-17 0 16,-1 0-16,19 0 0,17 0 15,-36 0-15,1 0 0,0 0 0,-1 0 0,1 0 16,-1 0-16,19 0 0,-19 0 0,1 17 0,0-17 0,-1 0 0,19 0 15,34 18-15,-52-18 0,-1 0 0,1 0 0,17 0 16,-17 0-16,35 18 0,-36-18 0,19 0 0,-1 0 16,0 0-16,1 0 0,-19 0 0,1 0 0,0 17 0,-1-17 0,1 0 0,-1 0 0,1 0 15,0 0-15,-1 0 0,1 0 0,0 0 0,-1 0 0,1 0 0,17 0 16,-17 0-16,17 0 0,-17 0 16,-1 0-16,1 0 15</inkml:trace>
  <inkml:trace contextRef="#ctx0" brushRef="#br0" timeOffset="63777.6713">6738 8872 0,'18'0'125,"-1"0"-125,1 0 0,0 0 16,-1 0-16,1 0 0,0 0 15,-1 0-15,18 0 16,-17 0-16,0 0 0,-1 0 16,36 0-16,-35 0 0,0 0 0,34 0 15,-34 0-15,0 0 16,-1 0-16,1 0 0,0 0 15,-1 0 17,1 0-32,0 0 15,-1 0 1,1 0-16,-1 0 0,1 0 16,0 0-16,-1 0 15,1 0-15,0 0 0,-1 0 0,1 0 16,0 0-1,-1 0-15,1 0 0,0-17 16,-1 17-16,1-18 0,17 18 16,-17 0-16,-1 0 15,1 0-15,0 0 16,-1 0-16,-17-18 0,18 18 16,0 0-16,-1-17 15,1 17 1,-1 0-16,1-18 0,-18 1 78,0-1 63,0 0-126,0 1-15,0-1 94,-18 18-63,18-18-31,0 1 110,-17 17-48,-18 0-62,17-18 31,0 18-15,1-18-16,-1 18 187,0 0-187,1 0 63,-1 0-47,0 0 93,1 0-15,17 18-79,-18-18-15,1 0 63,17 18-63,0-1 15,-18-17-15,18 18 0,0 0 16,0-1-16,-18-17 0,18 18 16,-17-18 62,-1 0-78,-17 18 15,17-18-15,0 17 16,1-17-16,-1 0 0,0 0 0,1 0 0,-1 0 16,1 0-16,-1 0 0,-17 0 0,17 0 15,0 0-15,1 0 0,-1 0 16,0 0-16,1 0 16,-1 0-16,-17 0 15,35 18 188,-18-18-203,1 0 125,-1 0-109,0 0 0,1 0-1,-1 0 1,0 0-1,1 0 48</inkml:trace>
  <inkml:trace contextRef="#ctx0" brushRef="#br0" timeOffset="64046.6571">7602 8819 0</inkml:trace>
  <inkml:trace contextRef="#ctx0" brushRef="#br0" timeOffset="65023.0042">7250 9119 0</inkml:trace>
  <inkml:trace contextRef="#ctx0" brushRef="#br0" timeOffset="65520.9996">7567 8784 0,'-18'0'0,"1"0"16,-1 0-16,18 18 16,-17-18-16,-1 0 15</inkml:trace>
  <inkml:trace contextRef="#ctx0" brushRef="#br0" timeOffset="76704.1626">7497 8132 0,'-18'0'141,"0"0"-141,-17 0 15,17 0-15,1 0 0,-1 0 16,0 0-16,1 0 31,-1 0-15,0 0-1,1 0-15,-1 0 16,1 0-16,-19 0 16,19 0-16,-1 0 15,0 0 1,1 0-16,-1 0 15,0 0-15,1 0 16,-1 0 0,1 0-1,-1 0 1,0 0 0,1 0-1,-1 0 1,0 0-1,1 0 17,-1 0-32,0 0 0,1 0 31,-1 0-31,1 0 16,-1 0-1,0 17-15,1-17 31,-1 0-31,0 0 16,1 0-16,-1 0 16,0 0-1,1 0 32,17 18-47,0-1 0,-18 1 0,-17-18 16,35 18-16,-35-1 15,35 1-15,0 0 16,0-1-16,0 1 16,0 0-16,-18-18 15,18 17-15,0 1 16,0-1-16,0 1 0,0 0 16,0-1-16,0 1 0,0 0 15,0 17-15,0-17 16,0-1-16,0 1 0,0 17 15,0-17-15,18-1 0,-1-17 16,-17 18-16,0 0 16,0-1-1,18-17 1,-1 0-16,1 0 16,-18 18-16,0 0 0,35-18 15,-17 0-15,0 17 16,-1 1-16,1-18 0,-18 18 0,18-18 15,-1 0-15,-17 17 0,18 1 0,0-18 16,-18 17 0,17-17-16,1 0 15,-1 0 1,19 0-16,-19 0 16,1 0-16,0 0 0,-1 0 0,1 0 0,0 0 15,-1 0-15,1 0 0,17 0 0,-17 0 16,-1 0-16,1 0 0,0 0 0,-1 0 15,19 0-15,-19 0 16,1 0 0,-18-17-16,17 17 0,1 0 15,0 0-15,-1 0 16,1 0-16,0 0 16,17 0-16,0-18 15,-17 18-15,0 0 16,-1-17-16,-34 17 15,34 0 32,1 0-31,-1 0-16,-17-18 16,0 0-16,18 18 0,0 0 15,-1 0-15,-17-17 31,18 17-31,0 0 16,-18-18 0,0 0-1,0 1 1,0-1 0,0 0-16,0 1 15,0-1 1,0 0-16,0 1 15,0-1 17,0 1-32,0-1 15,-18 18 1,18-18-16,0 1 0,0-1 16,0 0-16,0 1 15,-18-1-15,1 0 0,-1-17 16,18 18-16,0-1 15,0 0 1,-18 18-16,18-17 0,-17 17 16,17-18-16,0 0 15,-18 18-15,18-17 16,-17 17-16,17-18 16,-18 18-1,18-18-15,0 1 16,-18 17-1,18-18-15,0 1 0,-17 17 16,-1 0-16,18-18 16,0 0-16,-18 18 0,1 0 31,17-17-15,-18 17-16,0 0 0,1 0 15,-1 0-15,0 0 16,1 0-16,-1 0 0,1 0 15,-19 0-15,19 0 16,-1 0-16,0 0 16,1 0-16,-1 0 15,0 0 32,1 0-31,-1 0-1,1 0-15,-1 0 16,0 0-16,1 0 0,-1 0 16,0 0-16,1 0 15,-1 0-15,0 0 0,1 0 16,-1 0-16,1 0 0,-1 0 16,0 0-16,18 17 0,-17-17 15,-1 0 1,18 18 15,-18-18-15,1 0-16,-1 0 15,18 18 79,-18-18-94,1 0 31,17 17-31,0 1 16,-18-18 0,18 17-16,-18-17 0,18 18 15,-17-18-15,17 18 16,0-1-1,0 1 48,0 0-63,0-1 16,-18-17-16,18 18 15,0 0-15,0-1 16,-17-17-16,17 18 0,0-1 15,0 1 1,0 0 0,0-1-1,0 1-15,0 0 16,0-1-16,0 1 0,0 0 16,0-1-16,0 1 15,0-1 1,0 1-1,0 0 1,0-1 0,17 1-1,-17 0-15,0-1 0,0 1 16,0 0-16,18-18 16,-18 17-16,0 1 15,17 0-15,1-18 0,-18 17 0,0 1 16,18-18-16,-1 0 15,-17 17-15,0 1 0,18-18 16,0 18-16,-1-18 16,1 0-1,0 0-15,-1 0 16,1 0-16,0 0 16,17 0-16,-18 0 15,1 0-15,0 0 0,-1 0 16,1 0-16,0 0 15,-1 0-15,1 0 0,0 0 16,-1 0-16,-17 17 16,18-17-16,17 0 0,-17 0 15,-1 0-15,1 0 16,0 0-16,-1 0 0,1 0 16,0 0-16,-1 0 15,1 0-15,-1 0 16,1 0-16,0 0 31,-1 0-31,1 0 0,0 0 16,-1 0-16,1 0 0,0 0 15,-1 0-15,-17-17 16,0-1 0,18 18-16,0 0 15,-1 0-15,-17-18 16,18 18-16,17 0 0,-35-17 0,18-1 15,-1 18-15,1 0 0,-18-17 16,18-1-16,-18 0 16,17 18-16,1 0 0,-18-17 15,0-1-15,0 0 32,0 1-32,0-1 15,18 18-15,-18-18 16,0 1-16,0-1 15,0 0 1,0 1-16,0-1 16,0 1-16,0-1 15,0 0 1,0 1-16,0-1 16,0 0-16,0 1 15,-18-1-15,18 0 16,-18 18-16,18-17 15,0-1-15,-17 18 32,17-17-32,0-1 15,-18 18 1,18-18-16,-18 18 0,18-17 16,-17 17-16,17-18 0,-18 18 15,18-18-15,-35 1 16,17 17-16,-17 0 15,35-18-15,-18 0 16,1 18-16,17-17 31,-18 17-15,0 0-16,1 0 0,-1 0 16,0 0-16,1 0 15,-19 0-15,19 0 0,-1 0 16,1 0-16,-1 0 0,0 0 0,18-18 15,-17 18 1,-1 0-16,18-17 16,-18 17-1,1 0-15,-1 0 16,0 0-16,1 0 0,-18 0 16,17 0-16,-17 0 15,17 0-15,0 0 16,1 0-16,-1 0 15,0 0 1,1 0 0,-1 0-16,1 0 15,-1 0 1,0 0-16,1 0 16,-1 0-1,0 0-15,1 0 0,-1 0 16,0 0-16,1 0 15,-1 17-15,0-17 0,1 0 0,-1 0 16,1 0-16,17 18 16,-18-18-16,18 17 0,0 1 15,-18-18-15,18 18 63,0-1-48,-17-17-15,17 36 16,0-19-16,0 19 16,0-19-16,0 18 15,0-17 1,0 0-16,0-1 0,0 1 16,0 0-1,0-1-15,0 1 16,0 0-1,0-1 1,17-17-16,1 0 16,-18 18-1,0-1-15,0 1 0,35-18 16,-35 18-16,18-1 16,-1 1-16,1-18 15,-18 18-15,0-1 0,18-17 0,-1 18 16,-17 0-16,18-18 0,0 0 15,-1 17-15,1 1 0,17 0 16,-17-18-16,0 0 0,-18 17 16,17-17-16,1 0 0,-1 18 15,19-18-15,-36 17 0,0 1 16,17-18-16,1 0 16,0 0-1,-18 18-15,17-18 0,1 0 16,0 0-16,-1 0 0,1 0 15,-1 17-15,1-17 0,0 0 16,-1 0-16,19 0 16,-19 0-16,1 0 15,0 0-15,-1 0 16,1 0-16,-1 0 16,1 0-16,17 0 15,-17 0-15,0 0 0,17-35 16,-17 35-16,-1 0 0,1-18 15,0 18-15,-1 0 0,-17-17 0,18-1 16,-1 18 0,-17-17-1,0-1-15,0 0 16,18 18-16,-18-17 16,0-1-1,18 18-15,-18-18 31,0 1-15,0-1-16,0 0 16,17 18-1,-17-17-15,0-1 32,0 0-17,0 1-15,0-1 47,0 1-47,0-1 16,0 0-1,0 1 1,0-1 0,-17 0-16,-1 18 15,18-17-15,0-1 16,0 0 31,-18 18-47,1-17 0,17-1 15,-18 18-15,18-17 16,-17 17-16,-1-18 16,18 0-1,-18 18-15,1 0 31,-1 0-31,18-17 16,-18 17-16,1 0 0,17-18 16,-18 18-16,0 0 15,1 0 17,17-18-32,-18 18 0,0 0 31,1 0-16,-1 0 1,1-17-16,-1 17 16,0 0-16,1 0 15,-1 0 32,0 0-31,1 0-16,-1 0 15,0 0-15,1 0 16,17-18 15,-18 18-31,1 0 32,-1 0-1,0 0-16,1 0 32,-1 0-31,0 0-16,1 0 16,-1 0-16,0 0 15,1 0 1,-1 0-1,1 0 17,-1 0-17,0 0-15,1 0 32,-1 0-32,0 0 15,1 0 16,-1 0-15,0 0 15,1 0 32,-1 0-48,0 0-15,1 0 16,17 18-16,-18-1 94,1-17-63,17 18 0,0 0-15,-36-1 0,36 1-1</inkml:trace>
  <inkml:trace contextRef="#ctx0" brushRef="#br0" timeOffset="85802.3513">3828 8767 0,'35'0'172,"0"17"-156,-17-17-1,17 0-15,0 0 16,-17 0-16,17 0 15,-17 0 1,0 0-16,-1 0 16,1 0 15,-1 0-15,1 0-16,0 0 15,-1 0 1,-17-17-1,36 17 1,-19-18-16,19 18 16,-19-18-1,19 1 1,-19-1 0,1 18-1,-1-18-15,1 1 16,0-1-1,-1 18-15,1-18 16,0-17 0,-18 17-1,17 18-15,1-17 16,-18-1 0,0 1-1,18-1 1,-18 0-16,0 1 15,0-1-15,0 0 16,0 1 0,0-1-1,0-52 1,0 34 0,0 19-1,-18-1-15,0 0 16,18 1-1,-17-1-15,17 0 16,-18 1 0,0-1-16,18 1 15,-17-1 1,-1 18-16,0-35 16,1 17-1,17 0-15,-18 18 16,-17 0-1,35-17-15,-18 17 16,1-18 0,-1 18-16,0 0 15,1 0 1,-1 0 0,0 0-1,1 0-15,-1 0 16,-17 0-1,17 0-15,1 0 16,-1 0 0,0 0-16,1 18 15,-1-18 1,0 0-16,1 0 16,-1 17-1,0-17-15,-17 18 16,18 0-1,-19-18 1,19 0 0,-1 17-1,0 1-15,1 0 16,-1-18 0,0 0-16,1 17 15,-1 1 1,18-1-1,-17-17 1,-1 18 0,0-18-16,18 18 15,-17-1 1,17 1 0,-18 0-16,18-1 31,0 1-31,-18 0 15,1-1 1,17 18-16,-18-35 16,18 18-1,0 0-15,0-1 16,0 1 0,0 0-16,-18-1 15,18 1 1,0 0-16,-17-1 15,17 1 1,0-1 15,0 19-31,0-19 32,0 1-32,0 0 15,0-1 1,0 1-1,0 0 1,0-1 0,0 1-16,17-18 15,-17 18 1,18-1 0,0-17-16,-1 0 31,-17 18-31,18-18 31,-18 17-31,18-17 16,-18 18 15,17-18-31,1 0 16,0 0-1,-1 0 16</inkml:trace>
  <inkml:trace contextRef="#ctx0" brushRef="#br0" timeOffset="101214.4024">8026 9613 0,'17'0'172,"19"0"-156,17 0-1,-1 0 1,-16 0-16,17 0 16,0 0-16,-18 0 15,0 0 1,18 0-16,-18 0 16,1 0-1,-19 0-15,18 0 16,1 0-16,-1-17 15,0 17 1,-17 0-16,0 0 16,17 0-1,-17 0 1,-1 0-16,18 0 16,-17-18-1,0 18 1,-1 0-1,19 0 1,-19 0 0,19 0-1,-1 0 1,-18 0 0,36 0-16,0 0 15,-35 0-15,35 0 16,-18 0-1,-17 0-15,17 0 16,-17 0 0,17 0-16,0 0 15,-17 0 1,17 0-16,0 0 16,1 0-1,-1 18-15,-17-18 16,-1 0-1,19 0-15,-36 17 16,35-17 0,-18 0-16,1 0 15,0 0 1,-1 18 0,1-18-1,0 0 1,17 0-1,-17 17 1,-1 1 15,1-18-31,-1 18 32,-17-1-1,18 1-31,0-18 31,-18 18-15,0-1-1,17 1 1,-17 0 0,18-1 15,-18 1-16,0-1 1,0 1 31,0 0-31,0-1 30,0 1-30,0 0 15,0-1 32,0 1-32,0-36 125,0 1-140,0-1 15,0 0-15,18 18-1,-18-17 1,0-1 0,17 18-1,-17-18 1,18 1 0,-18-1-16,0 1 31,18 17 0,-18-18-31,17 18 31,-17-18-15,18 1 0,0 17-1,-18-18 1,17 0-1,1 1 1,-1 17 0,-17-18-16,18 0 31,0 18-15,-1 0-1,-17-17-15,18-1 31,0 18-15,-18-17 0,17 17-1,1 0-15,0 0 32,-1 0-1,-17-18-31,18 18 15,-1 0 32,1 0-31,0 0 15,-1 0-15,1 0-1,0 0 17,-1 0-17,1 0 1,0 0 0,-1 0-16,1 0 31,17 0-16,0 0 1,1 0 15,-1 0-15,-17 0 15,17 0-15,-17 0-1,-1 0-15,1 0 16,-1 0-16,1 0 16,0 0-1,-1 0-15,1 0 16,17 0 0,-17 0-16,17 0 15,-17 0 1,-1 0-1,1 0 1,17 0 0,-17 0-1,17 0 1,-17 0-16,0 18 16,17-18-1,-18 0-15,19 0 31,-19 17-31,1-17 16,0 0 0,-1 0-16,1 18 15,17-18 1,-17 0-16,0 0 16,-1 0-1,1 0-15,-1 0 16,1 0-1,0 0 1,-1 0 0,-17 17-16,36-17 15,-1 0 1,-17 0 15,17 0-31,0 0 31,0 0-15,1 0 0,-19 0-1,1 0 1,0 0 0,17 0-1,-18 0 16,1 0-31,0 0 16,-1 0 0,19 0-1,-19 0 1,1 0 0,0 0-1,-1 0 1,1 0-1,0 0 1,-1 0 0,1 0-16,-1 0 15,1 0 1,0 0 15,-1 0-31,1 0 16,-18-17-1,18 17 1,-1 0-16,1 0 31,0 0-15,-18-18 0,17 18-1,1 0 1,-1 0-1,1 0 1,0 0 15,-1 0 16,1-17-31,0 17-1,-1-18 32,1 0 0,-18 1 47,0-1-78,0 0-1,0 1 16,0-1-15,0 0 15,0 1-15,0-18 0,0 17-16,0-17 31,0 17-31,0 0 31,0 1-31,-18-1 31,18 0-15,0 1 0,0-1 15,0 0-31,0 1 47,0-1-32,-17 18 1,17-17 15,-18-1 0,18 0 16,-18 18-31,1 0 62,17-17-62,-18 17-1,0 0 17,1 0-32,-1 0 15,1 0 1,-1 0-1,0 0 1,1 0 15,-1 0-31,0 0 16,1 0 0,17-18-1,-18 18 1,0 0 15,1 0-15,17-18-1,-18 18 17,1 0-17,17-17 1,-18 17-1,18-18-15,-18 18 16,1 0 15,17-18 1,-18 18-17,0 0 1,18-17-1,-17 17 17,17-18-32,-18 18 15,0 0 1,18-17 0,-17 17-1,-1-18 16,0 18 1,1 0-1,17-18-31,-18 18 16,1 0 30,-1 0-46,0-17 32,1 17-17,-1 0 17,0 0-32,1 0 15,-1 0 16,0 0-15,1 0 15,-1 0-15,1 0 0,-1 0 15,0 0 0,1 0 0,-1 0-15,0 0 15,1 0 16,-1 0-16,18-18 1,-18 18-17,1 0 16,-1-18 1,1 18 15,-1 0-32,18-17 1,-18 17-1,1 0 1,-1 0-16,-17 0 31,17 0-31,0 0 16,-17-18-16,0 18 31,0-18-31,17 18 16,-35 0-1,18 0-15,-18-17 16,0 17 0,0 0-16,18-18 15,-18 18 1,0-17-16,0 17 16,0 0-1,-18 0-15,36 0 16,0 0-1,-18 0-15,18 0 16,-1 0 0,1 0-16,0 0 15,-18 0 1,18-18-16,-18 18 16,35 0-16,-35 0 15,36 0 1,-19 0-16,1 0 15,17-18 1,-35 18-16,18 0 16,18 0-16,-19 0 15,19 0 1,-19-17 0,19 17-16,-1 0 15,-17 0 1,17 0-16,-17 0 15,0 0-15,17 0 16,-17 0 0,17 0-16,0 0 15,-17 0 1,0 0 0,0 0-1,17 0 1,0 0-1,1 0-15,-1 0 16,0 0 0,1 0-16,-1 0 15,0 0 1,1 17-16,-1-17 16,1 0-1,-1 0 1,-17 0-1,17 18 1,0-18 0,1 0-16,-1 0 15,0 18 1,-17-18 0,0 17-16,17-17 15,1 0 1,-1 0-16,0 0 15,1 0 1,-1 18-16,0-18 16,-17 0-1,18 17 1,-1-17 0,0 0-16,1 0 15,-1 0 1,0 0-16,1 18 15,-1-18 1,0 0-16,1 0 16,17 18-1,-18-18-15,-17 0 16,0 0 0,17 17-1,0-17-15,1 0 16,-1 0-1,0 0-15,1 0 16,-19 0 0,19 0-1,-18 0 17,-1 0-32,36 18 15,-35-18-15,17 0 31,1 0-15,-1 18-16,0-18 16,1 0-1,-1 0 17,1 0-32,-1 0 15,18 17-15,-18-17 31,1 0-31,17 18 16,-18-18 0,0 18-1,1-18 1,-1 0 31,0 17-32,1 1 32,-1-18 0,0 0-16,18 17 1,0 1 46,-17-18-47,17 18-15,0-1 31,-18-17-47,18 18 15,0 0 32,0-1-31,0 1-1,0 0 17,0-1-32,0 1 31,0-1-31,-17-17 31,17 18-31,0 0 16,0-1-1,0 1 17,0 0-17,0-1 16,0 1-31,0 0 16,0-1 0,0 1-1,0 0 17,0-1-17,0 1 1,0-1-16,0 1 15,0 0 1,0 17 15,0-17-15,17-1 0,1 1-1,-18 0 1,0-1-1,17 1 17,1-18-32,-18 17 15,18-17 1,-1 18 0,1-18-1,-18 18 1,18-18-16,-1 0 15,1 17 1,0 1 0,-1-18-1,19 0 17,-19 0-17,1 0 1,-1 0-1,19 0 17,-19 0-17,1 0 1,0 0 15,-1 0-31,-17-18 16,18 18-1,0 0-15,-1 0 32,1-17-32,-1 17 15,-17-18 17,18 18-32,0 0 31,-1 0 0,1 0 0,-18-18-15,18 18 15,-18-17 63,17 17-94,1-18 31,-18 1 0,18 17-31,-18-18 16,17 18 0,1 0-1,-18-18 17</inkml:trace>
  <inkml:trace contextRef="#ctx0" brushRef="#br0" timeOffset="147210.7325">4498 14093 0,'18'0'31,"52"36"-15,-52-36-16,17 0 16,-17 0-16,17 0 0,35 0 0,-52 0 0,17 0 0,-17 0 0,35 0 15,-18 0-15,265 0 16,-265 0-16,18 0 0,-35 0 0,0 0 15,-1 0-15,248-36 16,-212 19-16,17-1 0,-34 18 0,-36-17 0,17 17 0,71 0 16,-52 0-16,-19 0 0,1 0 0,17 0 0,71-18 15,-88 18-15,-1 0 0,1 0 0,0 0 0,-1 0 0,1 0 0,0 0 0,-1 0 16,1 0-16,-1 0 0,1 0 0,0 0 16,-1 0-16,19 0 0,-1 0 0,-17 0 0,-1 0 0,1 0 0,-1 0 0,1 0 15,0 0-15,-1 0 0,1 0 0,0 0 0,87 0 16,-69 0-16,-19 0 15,54 0-15,-36 0 0,-17 0 0,17 0 16,-17 0-16,-18-18 0,35 18 0,-17 0 0,17 0 16,-17 0-16,-1 0 0,-17-17 0,18 17 0,0 0 0,-1 0 0,36 0 15,-18 0-15,-17 0 16,0 0-16,-1 0 0,1 0 0,0 0 0,17 0 16,-18 0-16,1 0 0,0 0 0,17 0 15,-17 0-15,-1 0 0,1 0 0,-18 17 16,35-17-16,1 36 0,-19-36 0,1 0 0,-1 0 15,1 0-15,17 17 0,-17-17 0,0 18 0,-1-18 0,1 0 0,-18 17 16,18-17-16,-1 0 0,1 0 0,-1 0 0,1 0 0,0 0 0,-1 0 16,19 0-16,-36 18 15,53-18-15,-36 0 16,18 0-16,-17 18 16,0-18-16,-1 0 0,1 0 15,0 0-15,17 0 0,-17 0 0,-1 0 0,19 0 16,-19 0-16,1 0 0,-1 0 0,19 0 15,-19 0-15,1 0 0,0 0 0,17 0 16,-17 0-16,-1 0 16,1 0-16,-18-18 0,17 18 0,1 0 15,0 0-15,-1 0 0,-17-18 16,18 18-16,-18-17 94,18 17-79,-18-18 1,0 1-16,0-1 16,0 0-1,0 1-15,0-1 16,0 0-1,0 1-15,0-1 0,0-17 16,0 17-16,-36-35 16,1 18 15,35 17-31,0 1 16,-18 17-16,18-18 15,0 0 1,-17 18-1,-1 0-15,1 0 0,17-17 16,-18 17-16,-53-36 16,54 36-16,-1 0 0,-17-17 0,0 17 0,-1 0 15,19-18-15,-1 18 0,0 0 0,1-17 0,-1 17 16,0 0-16,1 0 0,-19 0 16,19-18-16,-1 18 0,1 0 15,-1 0-15,0-18 0,1 18 16,-1 0-16,0 0 15,-17 0-15,17 0 0,-17 0 16,18 0-16,-1 0 0,0 0 0,1 0 0,-1 0 16,0 0-16,-35 0 0,36 0 0,-1 0 15,1 0-15,-1 0 0,0 0 0,1 0 16,-1 0-16,0 0 16,-17 0-16,17 0 0,1 0 0,-19 0 15,19 0-15,-18 0 0,17 0 0,-17 0 16,17 0-16,-35 0 0,35 0 0,-17 0 15,18 0-15,-19 0 0,1 0 16,17 0-16,1 0 0,-19 0 0,-16 0 0,34 0 16,0 0-16,1 0 0,-1 0 0,-17 0 0,17 0 15,0 0-15,1 0 0,-1 0 0,-17 0 16,17 0-16,-17 0 0,-36 0 0,54 0 16,-19 0-16,19 0 0,-1 0 0,1 0 0,-1 0 0,0 0 0,1 0 0,-1 18 15,0-18-15,1 0 0,-1 0 0,0 0 0,1 0 0,-1 0 0,1 0 0,-1 0 0,0 0 16,1 0-16,-1 0 0,-17 0 0,17 0 0,-17 0 0,-71 18 15,88-18-15,-35 0 0,36 0 0,-19 0 0,19 0 0,-1 0 16,1 0-16,-1 0 0,-17 0 0,17 0 0,-17 0 0,-71 0 16,71 0-16,17 0 0,0 0 15,-88 0-15,71 0 0,0 0 16,-18 0-16,35 0 0,1 0 0,-1 0 16,-17 0-16,17 0 0,-17 17 15,17-17-15,1 0 0,-1 0 0,0 0 0,18 18 16,-17-18-16,-19 0 0,36 17 15,-35-17-15,18 0 16,-19 0-16,19 0 0,-19 0 16,19 18-16,-1-18 0,0 0 0,1 0 15,-1 0-15,0 0 16,1 0-16,17 18 125,0-1-125,-18 1 16,18 0-16,0-1 15,0 19-15,-17-36 31,17 17-15,0 1 0,0 0 62,0-1-31,0 1-32,0-1 1,0 1 0,17-18-16,-17 18 15,0-1-15,18-17 16,-18 18-1,17-18-15,1 0 16,-18 18-16,0-1 16,18-17-1,-1 18 1,1 0-16,0-18 16,-1 0-16,1 0 15,0 0-15,-1 17 0,1-17 16,0 0-16,-1 0 0,1 0 15,-1 0-15,1 18 16,0-18-16,-1 0 0,1 0 16,0 0-16,-1 0 0,1 0 15,0 0-15,-1 0 0,1 0 0,-1 0 16,1 0-16,0 0 0,-1 0 0,1 0 16,0 0-16,-1 0 15,1 0-15,0 0 0,-1 0 16,1 0-1,-1 0-15,1 0 16,0 0-16,-1 0 16,1 0-16</inkml:trace>
  <inkml:trace contextRef="#ctx0" brushRef="#br0" timeOffset="151382.3532">4004 15487 0,'18'0'94,"-1"0"-94,1 0 16,0 0-16,-1 0 0,1 0 0,35 0 15,-18 0-15,0 0 16,-17 0-16,0 0 0,-1 0 0,1 0 16,0 0-16,-1 0 0,-17-18 0,18 18 0,-1 0 0,1 0 0,0 0 15,-1-17-15,1 17 0,35 0 16,-35 0-1,-1 0-15,1 0 0,-1 0 0,19 0 16,-19 0-16,72-18 0,-72 18 16,1 0-16,-1 0 0,1 0 0,0 0 0,-1 0 0,1 0 0,0 0 0,35 0 15,52 0-15,-34 0 16,-53 0-16,87 0 0,-69 0 0,-1 0 16,-17 0-16,87 0 0,-69 0 15,-19 0-15,1 0 0,0 0 0,-1 0 0,1 0 0,0 0 16,-1 0-16,1 0 0,0 0 0,-1 0 15,18 0-15,-17 0 0,0 0 16,-1 0-16,1 0 16,17 0-16,-17 0 0,-18 18 0,18-18 0,-1 0 15,1 0-15,17 0 0,-17 0 16,-1 0-16,1 0 0,0 0 16,-1 0-16,1 0 0,0 0 0,-1 0 0,1 0 15,-1 0-15,1 0 16,17 0-16,-17 0 0,0 0 0,17 17 15,-17-17-15,17 0 0,-17 0 16,-1 0-16,36 18 0,-35-18 0,-1 0 0,1 0 0,0 0 16,-1 18-16,1-18 0,0 0 0,-1 0 0,1 0 0,70 0 15,-70 0-15,-1 0 0,19 0 16,-19 0-16,18 0 0,-17 0 0,0 0 0,-1 0 16,1 0-16,35 0 0,-35 0 0,17 0 15,35 0-15,-52 17 0,17-17 16,1 18-16,-19-18 0,19 0 0,-19 0 0,36 0 0,-35 17 15,-1-17-15,36 0 0,-35 0 0,0 0 16,17 18-16,-18-18 0,1 0 0,0 0 16,-1 0-16,19 0 0,-1 0 15,-17 0-15,-1 0 0,1 0 0,0 0 0,-1 0 16,1 0-16,35 18 16,-36-18-16,1 0 0,0 0 0,17 0 0,18 0 15,-18 0-15,-17 0 0,17 0 16,-17 0-16,-1 0 0,1 0 0,0 0 15,-1 0-15,1 0 0,-1 0 0,1 0 0,0 0 16,-1 0-16,-17 17 0,18-17 0,0 0 16,-1 0-16,1 0 0,17 18 15,-17-18 1,17 0-16,-17 0 0,-1 0 0,1 0 16,17 0-16,-17 0 15,0 0-15,-1 0 0,19 0 16,-19 0-16,1 0 0,-1 0 15,1 0-15,0 0 0,-1 0 0,1 0 0,0 0 16,17 0-16,-17 0 16,-1 0-16,1 0 15,-1 0-15,-17 18 16,18-18-16,-18 17 31,18-17-15,-18 18-16,17-18 0,1 0 15,-18 18-15,18-18 16,-18 17-16,17-17 16,-17 18 15,0 0 31,18-18-46,-18 17-16,0 1 16,0-1 15,0-34 94,0-1-125,0 1 16,0-1-16,0 0 0,0 1 15,0-1-15,0 0 0,0 1 16,0-1-1,0 0 1,18 18 47,-18-17-63,17 17 78,1 0-47,0 0 0,-1 0-31,1 0 0,-1 0 16,1 0-16,0 0 15,-1 0-15,1 0 16,0 0-16,-1 0 0,1 0 16,0 0-16,-1 0 15,1 0-15,-1 0 0,1 0 16,0 0-16,-1 0 0,1 0 0,17 0 16,-17 0-16,0 0 0,17 0 15,-18 0-15,1 0 0,0 0 0,-1 0 0,1 0 16,0 0-16,-1 0 0,1 0 0,0 0 15,-1 0-15,1 0 0,0 0 0,-1 0 16,1 0-16,-1 0 0,1 0 0,0 0 16,-1 0-16,1 0 0,0-18 15,17 18-15,-17 0 0,-1-18 16,1 18-16,-1 0 16,1 0-16,0 0 15,-1 0-15,1 0 0,0 0 16,-1 0-16,1 0 15,0 0-15,-1 0 0,1 0 16,-1 0-16,1 0 0,0 0 0,-1 0 16,1 0-16,0 0 0,-1 0 0,1 0 0,0 0 0,17 0 15,0 0-15,-17 0 0,-1 0 0,54 0 16,-53 0-16,-1 0 0,19 0 0,-19 0 0,1 0 0,17 0 0,-17 0 16,-1 0-16,1 0 0,53 0 0,-54 0 0,18 0 15,-17 0-15,0 0 0,-18 18 0,53-18 0,0 18 16,-36-18-16,1 0 0,17 0 0,-17 0 0,35 17 15,0-17-15,-18 0 0,18 18 0,-18 0 16,-17-18-16,-1 0 0,1 0 0,17 17 0,-17-17 0,0 0 0,-1 0 0,71 0 16,-70 0-16,17 0 0,-17 0 0,0 0 0,-1 0 0,1 0 0,17 0 0,-17 0 15,52 0-15,-52 0 0,0 0 0,17 0 0,-17 0 0,-1 0 16,1 0-16,35 0 0,-36 0 0,1 0 0,17 0 16,-17 0-16,17 0 0,-17 0 0,-1 0 0,1 0 15,17 0-15,1 0 0,-19 0 0,1 0 0,17 0 16,53 0-16,-70 0 0,0 0 15,-1 0-15,36 0 0,0 0 0,-35 0 0,17 0 16,-17 0-16,17 0 0,71 0 16,-71 0-16,-17 0 0,-1 0 0,1 0 0,0 0 0,17 0 0,-17 0 15,-1 0-15,19 0 0,-19 0 0,18 0 0,1 0 16,-19 0-16,36 0 0,0 0 16,-53-17-16,53 17 0,-18 0 15,1 0-15,-19 0 0,1 0 0,35 0 16,-36 0-16,1 0 0,0 0 0,-1 0 15,1 0-15,0 0 0,17 0 0,0 0 16,1 0-16,-19-18 0,1 18 16,-1-18-16,1 18 0,0 0 0,-1 0 15,1 0-15,0 0 0,-1 0 16,1 0-16,0 0 0,-18-17 16,35-1-16,-18 18 15,-17-18-15,18 18 0,0 0 0,-18-17 16,17 17-16,1 0 0,0 0 15,-18-18 17,17 18-17,-17-17 1,0-1 0,18 18-1,0 0 1,-18-18-16,0 1 15,17 17 1,-17-18 125,0 0-126,0 1 17</inkml:trace>
  <inkml:trace contextRef="#ctx0" brushRef="#br0" timeOffset="153124.7798">3739 15328 0,'18'0'78,"0"0"-78,-18 18 16,17-18-16,1 0 0,0 0 0,-18 17 16,35 1-16,-17-18 15,-18 18-15,17-18 16,1 0-16,-1 0 0,-17 17 16,18-17-16,0 18 31,-1-18-31,-17 18 31,18-18 32,0 0-48,-18 17-15,17-17 0,1 0 16,0 0-16,-1 0 0,1 0 15,-1 0 1,1 0-16,0 0 0,-1 0 16,1 0-1,0 0 1,-1 0-16,1 0 16,0 0-1,-1 0-15,1 0 16,0 0 31,-1 0-16,1 0-15</inkml:trace>
  <inkml:trace contextRef="#ctx0" brushRef="#br0" timeOffset="158463.4606">8132 15628 0,'17'0'62,"1"0"-62,-1 0 0,1 0 16,0 0-16,-1 0 0,1-18 15,35 1-15,-18 17 16,-17 0-16,-1 0 0,1 0 16,0 0-16,-1 0 0,1 0 15,0-18 1,-1 18-1,1 0 1,0 0 0,-1 18 124,-17-1-140,18 1 16,-1 17 0,-17 1-16,18-36 0,-18 17 15,0 1-15</inkml:trace>
  <inkml:trace contextRef="#ctx0" brushRef="#br0" timeOffset="172606.1755">9790 14993 0,'17'0'94,"1"0"-94,-1 0 15,19 0 1,-19 0-16,1 0 16,0 0-1,-1 0-15,1 0 16,-18 18-16,18-18 0,-1 0 15,1 0-15,17 0 16,-17 0 0,17 0-16,0 0 15,-17 0 1,0 0-16,-1 0 0,1 0 16,17 0-16,-17 0 15,-1 0-15,1 0 16,0 0-1,-1 0-15,1 0 16,0 0 0,-1 0-16,1 0 15,0 0-15,-1 0 0,18 0 16,-17 0-16,17 0 0,-17 0 16,0 0-16,-1 0 15,1 0-15,0 0 0,-1 0 16,1 17-16,0-17 0,-1 0 0,1 0 0,-1 18 15,19-18-15,-19 0 0,36 18 16,-35-18-16,0 0 0,17 0 0,-35 17 0,17-17 16,1 0-16,0 0 0,-18 18 0,17-18 0,1 0 0,0 0 0,-1 18 15,1-1-15,0-17 16,17 0-16,-18 0 0,1 0 16,0 0-16,-1 18 0,1-18 0,0 0 15,-1 0-15,1 0 16,0 0-16,17 0 0,-17 0 0,17 0 15,-18 0 1,19 0-16,-19 17 16,19-17-16,-19 0 15,1 0-15,0 0 0,-1 0 16,1 0-16,-1 0 0,1 0 16,0 0-16,-1 0 0,1 0 0,0 0 15,-1 0-15,1 0 0,17 0 16,-17 0-16,-1 0 0,1 0 0,0 0 15,-1 0-15,1 0 0,0 0 16,-1 0-16,1 0 0,0 0 16,17 0-16,-35-17 0,18-1 15,-1 18-15,1 0 0,-1 0 16,1 0-16,0-17 0,-1 17 16,1 0-16,17 0 0,-17-18 0,0 18 15,-18-18-15,35 18 0,-18 0 16,1 0-16,0 0 0,-18-17 15,17 17-15,-17-18 0,18 0 0,0 18 16,-1 0-16,1-17 16,-18-1-16,0 0 0,18 18 0,-18-17 15,17 17-15,-17-18 16,18 0 15,-18 1 0,0-1-15,0 1-16,0-1 0,0 0 16,17 1-16,-17-1 15,0 0-15,0 1 0,0-1 0,0 0 16,0 1-16,0-1 16,0 1-16,0-1 15,0 0-15,0 1 31,0-1-31,0 0 16,0 1-16,0-1 16,-17 0-16,17 1 15,-18 17-15,18-18 0,-17-17 16,17 17-16,-36 1 16,19-1-16,17 0 15,-36 1-15,36-1 0,0 0 16,-17 18-16,-1 0 0,18-17 15,-18 17-15,18-18 0,-17 18 0,-1 0 0,1-18 16,-1 18-16,18-17 0,-18 17 16,-17-18-16,0 18 15,17 0-15,0 0 16,1 0-16,17-17 0,-18 17 0,1 0 16,17-18-16,-18 18 0,0 0 15,1 0-15,-1 0 16,0 0-16,1 0 15,-1 0-15,0 0 0,1 0 16,-1 0-16,0 0 0,1 0 0,-1 0 16,1 0-16,-1 0 15,0 0-15,1 0 0,-1 0 16,0 0-16,1 0 16,-1 0-16,0 0 0,1 0 15,-1 0-15,1 0 16,-1 0-16,0 0 0,1 0 0,-19 0 15,19 0-15,-1 0 0,-17 0 16,17 0-16,1 0 16,-1 0-16,0 0 0,1 0 0,-1 0 15,-17 0-15,17 0 16,0 0-16,1 18 0,-1-18 0,0 0 16,1 0-16,-1 0 0,1 0 15,-1 0-15,0 0 0,1 0 16,-1 0-16,0 0 15,1 0 17,-1 0-32,18 17 0,-18-17 15,1 0 1,-1 0-16,1 0 16,-1 0-1,0 0 1,1 0-1,-1 0-15,0 18 16,1-18-16,-1 0 0,0 0 16,1 0-16,-1 0 0,1 0 0,-36 0 15,35 0-15,0 0 0,1 0 16,-1 0-16,0 0 16,1 0-16,-1 0 0,0 0 15,1 0-15,-1 0 0,1 0 16,-1 0-1,0 0-15,1 0 0,-1 0 16,0 0-16,1 0 16,-1 0-16,0 0 0,1 0 15,-1 0-15,1 0 16,-1 0-16,0 0 16,-17 0-1,17 0 1,1 0-16,-1 0 0,0 0 15,1 0-15,-1 0 16,18 17-16,-17-17 0,-1 0 0,0 18 16,1-18-16,-1 0 15,18 18-15,-18-18 0,1 0 0,-1 0 16,0 0-16,1 0 31,-1 0-15,0 0-1,1 0-15,-1 0 0,1 0 32,-1 0-32,0 0 31,1 0-15,-1 0-1,18 17 1,0 1 46,0 0-30,-18-1-17,18 1-15,-17 0 16,17 35-16,-18-53 15,18 17-15,-18 18 0,18-17 16,0 0-16,0-1 0,0 1 16,0 0-16,0-1 0,0 1 0,0 0 15,0-1-15,0 1 0,0 17 16,0-17 0,0 17-16,0-17 15,0-1-15,0 1 16,0 0-16,0-1 15,0 1-15,0-1 16,0 1 47,0 0-48,18-18 1,-18 17-16,18-17 15,-18 18-15,17 0 0,1-18 16,0 0-16,-1 0 16,-17 17-16,18-17 15,0 18-15,-1-18 16,1 0-16,-18 18 0,17-18 0,19 0 16,-19 0-1,19 0-15,-1 0 0,-17 0 16,-1 0-16,1 0 0,0 0 0,-1 0 15,1 0-15,-1 0 16,1 0 0,0 0-1,-1 0-15,19 0 16,-19 0-16,1 0 16,0-18-16,-1 18 15,1 0 32,-1 0 141,1 0-173,0 0 1,-1 0-16,1 0 15,0 0 1,-1 0-16,1 0 16,0 0-1,-1 0 1,1 0 15,-1 0-15,1 0-16,0 0 15,-1 0-15,1 0 16,0 0-16,-18 18 16,17-18-1,1 0 1,0 0 0,-1 0-16,-17 17 0,18-17 15,0 0 1,-1 0-16,1 0 0,17 0 15,-17 0-15,-18 18 16,17-18-16,1 0 0,0 0 16,-1 0-1,1 0-15,0 0 16,-1 0-16,1 0 0,-1 0 16,19 0-16,-19 0 15,1 0-15,0 0 16,-1 0-16,1 0 0,0 0 0,-1 0 15,1 0-15,-1 0 16,1 0 0,0 0-16,-1 0 0,1 0 15,0 0-15,-1 0 0,1 0 16,35 0-16,-35 0 0,-1 0 16,1 0-16,-1 0 0,1 0 0,0 0 15,-1 0-15,19 0 0,-19 0 16,1 0-16,0 0 15,-1 0-15,1 0 16,-1 0-16,1 0 16,0 0-1,-1 0-15,1 0 0,0 0 16,-1 0-16,1 0 0,0 0 16,-1 0-16,1 0 15,-1 0-15,1 0 16,0 0-16,-1 0 15,1 0-15,17 0 16,-17 0-16,0 0 16,-1 0-16,1 0 0,0 0 15,-1 0 1,1-18-16,-1 18 0,1 0 0,17 0 16,-17 0-16,0-17 15,-1 17-15,-17-18 16,18 18-16,0 0 0,-18-18 0,17 18 15,1 0 1,-1 0-16,-17-17 16,18 17-16,0 0 15,-18-18-15,17 18 0,1-18 16,0 18-16,-18-17 0,17 17 0,-17-18 16,18 18-16,17-35 15,-35 17-15,0 1 16,0-1-16,18 18 0,-18-18 15,0 1-15,17 17 16,-17-18-16,0 0 0,0 1 16,0-1-16,18 18 0,-18-18 15,0 1 1,0-1 0,0 1-1,0-1 1,0 0-16,0 1 15,0-1-15,0 0 16,0 1-16,0-1 0,0 0 16,0 1-16,0-18 0,-18 17 15,1 18-15,17-18 16,0 1-16,0-1 47,-18 18-47,1 0 0,17-18 15,0 1-15,-18 17 16,18-18-16,-18 18 16,1-18-16,17 1 0,-18-1 15,0 0 1,1 18-16,17-17 0,-18 17 16,18-18-16,-18 18 15,1 0 1,-1 0-16,18-17 15,-17 17 1,-1-18-16,0 18 16,1-18-16,-1 18 15,0 0-15,1 0 16,-1 0-16,0 0 16,1 0-16,-1 0 0,1 0 15,-1 0 1,0 0-16,1 0 15,-1 0-15,0 0 0,1 0 16,-1 0 0,0 0-16,1 0 0,-1 0 15,0 0-15,1 0 0,-1 0 16,1 0-16,-1 0 0,0 0 16,1 0-16,-1 0 15,-17 0-15,17 0 16,0 0-16,1 0 0,-1 0 15,1 0-15,-1 0 0,0 0 16,1 0 0,-1 0-16,0 0 0,1 0 15,-1 0 1,0 0-16,1 0 16,-1 0-16,1 0 0,-1 0 15,0 0-15,1 0 16,-1 0-16,0 0 15,1 0-15,-1 0 16,0 0-16,1 0 0,-1 0 16,0 0-16,1 0 15,-1 0-15,1 0 0,-1 0 16,0 0-16,1 0 0,-1 0 16,0 0-16,1 0 15,-1 0-15,0 0 16,1 0-16,-1 0 0,1 0 15,-1 0-15,0 0 16,1 0-16,-1 0 16,0 0-16,1 0 15,-1 0-15,0 0 16,1 0 0,-18 0-16,17 0 15,0 0-15,1 0 0,-19 0 16,19 0-16,-1 0 15,0 0-15,1 0 0,-1 0 16,0 0-16,1 0 0,-1 0 16,1 0-16,-1 0 15,0 0-15,1 0 16,-1 0-16,0 0 16,1 0-1,-1 0-15,0 0 16,1 0-1,-1 0-15,1 0 16,-1 0 0,0 0-16,1 0 15,-1 0 1,0 0-16,1 0 16,-1 0-16,0 0 15,1 0-15,-1 0 16,1 0-16,-1 0 15,0 0 1,1 0-16,-1 0 16,-17 0-1,35 18 1,-18-18-16,0 0 0,18 18 0,-17-18 16,-1 0 30,0 0-30,1 0-16,17 17 31,0 1-31,0-1 47,0 1-16,-18 0-31,18-1 32,0 1-17,-17-18 17,17 18-17,0-1 1,-18 1-16,18 0 31,0-1-15,0 1-1,-18-18 1,1 0-16,17 18 16,-18-18-16,18 17 15,0 1 63,0-1-31,0 1 16,0 0-16,0-1-32,0 1 16,0 0-31,0-1 32,0 1-32,0 0 15,0-1 1,0 1-16,0-1 0,0 19 16,0-1-16,0-17 15,0 17-15,0-17 16,0-1-16,0 1 15,0-1-15,0 1 0,0 0 0,0-1 16,0 1 0,0 0-16,0-1 15,0 1-15,0 0 16,18-1-16,-18 1 16,0 0-16,0-1 15,17-17-15,-17 18 0,0-1 16,0 1-1,18-18-15,0 0 32,-18 18-17,17-18-15,1 0 16,-1 0-16,-17 17 0,18 1 16,0-18-16,-1 0 15,1 0-15,0 0 0,-1 0 16,19 0-16,-19 0 15,1 0-15,0 0 0,-1-18 0,1 18 16,-1 0-16,1 0 0,0 0 16,-1 0-16,1-17 0,0 17 15,-1 0-15,1 0 0,0 0 16,-1 0-16,1 0 0,17-18 16,-17 18-16,17-18 15,-17 18 1,-1 0-16,1 0 15,-18-17 1,18 17-16,-1 0 16,1 0 31,-1 0 15,1 0-62,0 0 16</inkml:trace>
  <inkml:trace contextRef="#ctx0" brushRef="#br0" timeOffset="178630.8722">8678 14358 0,'-17'0'78,"-1"0"-78,0 0 0,1 0 0,-1 0 15,-52 0-15,52 0 0,-70 0 16,70 0-16,0 0 0,1 0 0,-1 0 0,-35 0 16,36 0-16,-1 0 0,0 0 0,-17 0 15,17 0-15,1 0 16,-1 0 0,1 0-16,-1 0 15,0 0-15,1 0 0,-19 0 16,-17 0-16,36 0 0,-1 0 15,0 0-15,1 0 0,-1 0 0,1 0 0,-1 0 0,0 0 16,1 0-16,-1 0 0,0 0 16,1 0-16,-1 0 15,0 0-15,1 0 16,-1 0-16,-17 0 16,17 0-16,1 0 15,-19-18-15,19 18 0,-1 0 0,0-17 16,1 17-16,-1 0 0,1 0 0,-1 0 15,0 0 1,1 0-16,-1 0 0,0 0 16,1 0-16,-1 0 15,0 0-15,1 0 16,-1 0-16,0 0 0,-17 0 16,18 0-16,-1 0 31,0 0-31,1 0 47,-1 0-47,0 0 0,18 17 0,-17-17 31,-1 0-31,0 0 16,1 0 15,-1 0-16,18 18-15,-17-18 0,-1 0 16,18 18 0,-18-18-16,1 0 15,-1 0 32,18 17-47,-18-17 16,1 0-16,17 18 15,-18-18-15,0 0 0,18 18 16,18-18 203,0 0-204,-18-18-15,17 18 0,1 0 16,0 0 0,-18-18-16,17 18 0,1 0 31,-36 0 78,1 0-109,-1 0 16,0 0-16,1 0 16,-1 0-16,0 0 31,18 18-31,0 0 15,-17-18-15,-1 0 16,1 0 0,17 17-16,0 1 15,-18-18-15,0 0 16,18 18 0,0-1-1,-17 1 16,17-1-31,-18-17 16,18 18-16,0 0 31,0-1-31,-18 19 16,18-19-16,0 1 16,0 0-16,0-1 0,0 1 15,0-1-15,0 1 0,0 0 0,0 17 16,0-17-16,0-1 15,0 1-15,0 0 32,0-1-1,0 1-15,0-1-1,0 1 1,18-18-16,-18 18 15,0-1-15,18-17 0,-18 18 16,17 0 15,-17-1-31,18-17 0,0 0 16,-1 0-16,1 18 0,-18 0 16,17-18-16,1 17 0,0-17 0,-1 0 15,1 0-15,0 0 0,-1 0 16,1 0-16,0 0 0,-1 0 15,18 0-15,-17 0 16,0 0-16,-1 0 0,19 0 0,-19 0 16,1 0-16,17 0 0,-17 0 15,-1 0-15,1 0 0,17 0 16,-17 0-16,0 0 0,-1 0 0,1 0 16,0 0-16,-1 0 0,19 0 15,-19 0-15,1 0 0,-1 0 16,1 0-16,0 0 0,-1 0 15,1 0-15,0 0 0,-1-17 16,1 17-16,0 0 0,-1 0 0,1 0 16,-1 0-16,1 0 0,0 0 15,-1 0-15,1 0 16,0 0-16,-1 0 0,1 0 16,0 0-16,-1 0 0,1 0 15,-1 0-15,1 0 16,17 0-16,-17 0 0,0 0 15,17 0-15,0 0 0,-17 0 16,0 0-16,-1-18 0,1 18 0,-1 0 16,1 0-16,0 0 0,-1 0 15,1 0 1,0 0 0,-1 0-1,1 0-15,0 0 0,-1 0 16,1 0-1,-1 0-15,19 0 0,-19 0 16,1 0-16,-18-18 16,18 18-16,-1 0 0,1 0 15,-18-17-15,18 17 16,-1 0-16,1 0 16,-1 0-16,1 0 0,0 0 15,-1 0-15,-17-18 0,18 18 16,0 0-16,-18-18 0,17 18 0,-17-17 31,18 17-31,0 0 0,-1 0 16,-17-18-16,18 18 15,-18-18-15,18 18 16,-1 0-16,1-17 0,-18-1 0,17 18 16,-17-17-16,18 17 0,-18-18 15,0 0-15,18 18 16,-18-17-16,0-1 0,17 0 15,-17 1-15,18 17 16,-18-18-16,0 0 0,0 1 0,0-1 16,0 1-16,18 17 0,-18-18 15,0 0-15,0 1 0,17 17 0,-17-18 16,0 0 0,0 1-16,0-1 15,0 0-15,0 1 16,0-1-16,-17 18 15,17-17-15,0-1 16,0 0-16,-18 18 16,0-17-16,1-1 15,17 0-15,-18 18 16,18-17-16,-18 17 16,18-18-1,-17 18-15,-1 0 16,1 0-16,17-18 15,-18 18 1,0-17-16,1 17 16,17-18-16,-18 18 0,0 0 15,1 0 1,-1 0 0,0 0-1,1 0-15,-1 0 16,0 0-16,1 0 0,-1 0 15,1 0-15,-1 0 16,0 0-16,1 0 0,-1 0 16,0 0-1,1 0 1,-1 0 0,0 0-16,1 0 15,-1 0-15,1 0 16,-19 0-16,19 0 15,-1 0-15,0 0 0,1 0 16,17 18-16,-18-18 0,0 0 16,1 0-16,17 17 31,-18-17-15,1 0 30,-1 0-14,0 0-32,1 0 15,-1 0-15,-17 0 16,17 0-16,0 0 0,1 0 16,-1 0-1,0 0-15,1 0 16,-1 18-16,1-18 15,-1 0-15,0 0 16,1 0 0,-1 0-16,18 18 0,-35-18 15,17 0-15,0 0 32,1 0-17,-1 0-15,1 0 16,-1 0-1,0 0-15,1 0 110,-1 0-32,0 0-62,1 0-1,-1 0-15,0 0 0,1 0 16,-1 0-1,1 0 1,-1 0 62,0 0-62,1 0-16,-19 17 15,19-17-15,-1 0 0,-17 18 16,-1-18-16,19 0 16,-1 0-16,1 18 0,-1-18 15,0 0 1,1 0 46,-1 0-46,0 0 0,1 0-1,-1 0 345,0 0-329,1 0-15,-1 0-1,1 0 63,-1 0-46,0 0-17,1 0 16,-1 0 16,0 17 16,1-17-63,17 18 15,-18-18-15,0 0 16</inkml:trace>
  <inkml:trace contextRef="#ctx0" brushRef="#br0" timeOffset="188093.5609">12347 14464 0,'-17'0'62,"17"-18"-46,0 1-16,-18 17 0,0 0 0,-35-18 15,36 18-15,17-18 0,-18 18 16,18-17-16,-18 17 0,1 0 0,-1 0 16,1 0-1,-1 0-15,0 0 0,-35 0 16,36-18-16,-1 18 16,-52-18-16,-1 18 15,53-17-15,-17-1 0,17 18 16,-17 0-16,17 0 0,1 0 0,-1 0 15,-17 0-15,17 0 0,1 0 16,17-18-16,-18 18 0,0-17 0,1 17 0,-1 0 16,0 0-16,1 0 0,-1 0 15,1-18-15,-1 18 0,0 0 0,1 0 16,-19 0-16,19 0 0,-1 0 0,-17 0 16,17 0-16,-17 0 0,17 0 15,-17 0-15,17 0 0,1 0 0,-1 0 16,0 0-16,1 0 0,-1 0 0,0 0 0,1 0 15,-1 0-15,1 0 0,-1 0 0,0 0 0,1 0 16,-1 0-16,0 0 0,1 0 0,-1 0 16,0 0-16,1 0 0,-1 0 15,1 0-15,-1 0 16,0 0-16,1 0 0,-1 0 16,0 0-16,1 0 0,-1 0 15,0 0-15,1 0 0,-1 0 16,1 0-16,-1 0 15,-35 0-15,35 0 0,1 0 16,-1 0-16,-17 0 0,-1 0 16,-16 0-16,16 0 0,19 0 15,-19 0-15,19 0 16,-1 0-16,0 0 0,1 0 16,-1 0-16,18-17 0,-17 17 15,-1 0-15,0 0 16,1 0-1,-1 0 1,0 0-16,1 0 0,-1 0 16,0 0-16,1 0 15,-1 0-15,1 0 16,-1 0 0,0 0-1,1 0-15,-1 0 47,0 0-47,1 0 31,-1 0-15,0 0 0,1 0 15,-1 17-16,18 1 1,0-1 0,-18-17-1,18 18-15,-17-18 16,17 18-16,-18-18 16,18 17-1,0 1-15,0 0 16,0-1-16,0 1 15,-17-18-15,17 18 0,-18-18 16,18 17-16,0 1 16,0 0-1,0-1 1,0 1 15,0-1-15,0 1-1,0 0 1,0-1-16,0 1 31,0 0-15,0-1 15,0 1-31,0 0 16,0-1-1,0 1-15,0-1 16,0 19-16,0-19 0,18 1 16,-18 17-16,0-17 0,0 0 15,0-1-15,17-17 16,-17 18-16,0-1 0,18-17 16,-18 18-16,17-18 15,-17 35-15,0-17 16,18-18-16,-18 18 15,18-18-15,-1 35 16,1-35-16,-18 18 31,18-18-31,-1 0 16,1 0 0,0 17-16,-1-17 15,1 0-15,0 0 0,-1 0 0,18 0 16,-17 0-16,0 0 15,-1 18-15,1-18 0,0 0 0,17 0 16,-17 0-16,17 0 16,-18 0-16,19 0 0,-1 0 15,-17 0-15,-1 0 0,1 0 0,17 0 16,-17 0-16,-1 0 0,36 0 0,-35 0 16,0 0-16,-1 0 0,1 0 0,0 0 0,-1 0 0,1 0 15,0 0-15,-1 0 0,1 0 0,-1 0 16,1 0-16,0 0 0,-1 0 15,1 0-15,0 0 16,-1 0-16,1 0 16,0 0-16,-1 0 0,1 0 0,-1 0 0,1 0 0,17 0 15,1 0-15,-19 0 16,1 0-16,0 0 0,-1 0 16,1 0-1,17 0-15,-17 0 0,-1 0 16,1 18-16,0-18 0,17 0 0,-35 17 15,18-17-15,-1 0 0,19 0 16,-19 0-16,18 0 0,-17 0 16,17 0-16,-35 18 0,18-18 0,0 0 15,-1 0-15,1 0 0,0 0 16,-1 0-16,1 0 0,-18 17 0,17-17 16,1 18-16,0-18 0,17 0 15,-17 0-15,-1 0 0,1 0 16,0 0-16,-1 0 15,1 0-15,-1 0 16,19 0-16,-19 0 0,1 0 16,0 0-16,-1 0 15,1 0-15,0 0 0,-1 0 0,1 0 16,0 0-16,-1 0 16,1 0-16,-1 0 0,1 0 15,0 0-15,-1 0 0,19 0 16,-19 0-16,1 0 15,0 0-15,-1 0 0,1 0 0,-1-18 16,1 18 15,0 0 1,-1 0-32,-17-17 0,18-18 15,0 35-15,-1 0 16,-17-18-16,18 18 15,-18-35 1,0 17-16,18 18 0,-18-18 16,0 1-1,0-1-15,17 18 16,-17-18-16,0 1 0,18-1 16,-18 0-16,0 1 0,0-1 15,0 1-15,0-1 0,17 0 16,-17 1-16,0-1 0,0 0 15,0 1-15,0-1 16,0 0-16,0 1 0,0-1 16,0 1-16,0-1 0,0 0 15,0 1-15,0-1 0,0 0 16,0 1 0,0-1-16,0 0 15,0 1-15,-17 17 0,17-18 31,-18 18-31,18-17 0,0-1 16,-17 18 15,-1 0-31,18-18 16,0 1 0,-18 17-16,1 0 15,-1 0 1,18-18-16,-18 0 15,1 18-15,17-17 0,-18 17 16,0 0 0,1 0-16,17-18 0,-18 0 15,1 18-15,-1 0 0,0 0 16,1 0-16,-19-17 16,19 17-16,-1 0 15,-17-18-15,17 18 0,1 0 0,-1 0 16,0 0-16,18-18 15,-17 18-15,-1 0 16,0 0-16,1 0 16,-1 0-16,0 0 0,1 0 0,-19 0 15,19 0-15,17-17 0,-18 17 0,1 0 16,-1 0-16,0 0 0,1 0 0,-1 0 0,0 0 16,1 0-16,-1 0 0,0 0 0,18-18 15,-17 18-15,-1 0 0,1 0 16,-1 0-16,0 0 0,1 0 15,-1 0-15,0 0 16,1 0-16,-1 0 0,0 0 0,1 0 16,-1 0-16,1 0 0,-1 0 0,0 0 15,-17 0-15,17 0 0,1 0 16,-1 0-16,0 0 0,-17 0 0,0 0 16,17 0-16,1 0 0,-1 0 0,0 0 0,1 0 15,-1 0-15,0 0 0,1 0 16,-1 0-16,-17 0 0,17 0 15,1 0-15,-1 0 16,0 0-16,1 0 0,-1 0 0,0 0 16,1 0-16,-1 0 0,0 0 15,1 0-15,-1 0 0,1 0 0,-19 0 16,19 0-16,-1 0 16,0 0-16,1 0 0,-1-17 15,0 17-15,1 0 0,-1 0 16,0-18-16,1 18 15,-1 0-15,1 0 0,-1 0 16,0 0-16,1 0 16,-1 0-16,0 0 0,1 0 0,-1 0 15,-17 0-15,17 0 16,-17 0-16,17 0 31,1 0-31,-1 0 0,0 0 16,1 0-16,-1 0 15,0 0-15,1 0 16,-1 0-16,1 0 0,-1 18 16,0-18-16,1 0 0,-1 0 15,0 0-15,18 17 16,-17-17 0,-1 0-1,0 0-15,1 0 31,-1 0-31,0 0 16,18 18 0,-17-18 31,-1 0-32,1 0 1,-1 0-1,-17 17 1,35 1-16,0 0 16,-18-18-16,0 17 15,1 1-15,17 0 0</inkml:trace>
  <inkml:trace contextRef="#ctx0" brushRef="#br0" timeOffset="194254.9674">8767 14446 0,'-18'0'157,"0"0"-142,1 0-15,-1 0 0,0 0 0,1 0 0,-1 0 16,0 0-16,1 0 0,-19 0 0,19 0 0,-1 0 15,1 0-15,-1 0 0,0 0 0,1 0 16,-1 0-16,0 0 0,1 0 16,-1 0-16,0 0 0,1 0 15,-1 0-15,1 0 0,-1 0 0,0 0 16,1 0-16,-1 0 0,0 0 0,1 0 16,-1 0-16,0 0 0,-17-17 15,18 17-15,-1 0 0,-17 0 16,17 0-16,0 0 15,1 0-15,-1 0 0,0 0 0,1 0 16,-1 0-16,0 0 0,1 0 16,-1 0-16,1 0 15,-19 0-15,1 0 16,17 0 0,1 0-16,-19 0 0,19 0 0,-18 0 15,-18 0-15,35 0 16,0 0-16,1 0 0,-1 0 15,0 0-15,1 0 16,-1 0-16,1 0 0,-1 0 16,0 0-1,1 0-15,-1 0 16,0 0-16,1 0 0,-1 0 16,0 0-16,1 0 15,-1 0-15,0 0 0,1 0 16,-1 0-16,1 0 15,-1 0 1,0 0-16,1 0 0,-1 0 16,0 0-16,1 0 15,-1 0-15,0 0 0,1 0 16,-1 0-16,1 0 16,-1 0-16,0 0 0,1 0 15,-1 0-15,0 0 63,1 0-48,-1 0-15,0 0 16,1 0 0,-1 0-16,1 0 15,-1 0-15,0 0 16,1 0-16,-1 17 31,0-17-31,18 18 16,-17-18-1,17 18-15,-18-18 0,18 17 16,-18-17-16,18 18 16,-17-1-16,-1-17 15,18 18-15,-18-18 16,18 18-16,0-1 0,-17-17 15,17 18-15,-18-18 16,18 18-16,0-1 0,0 1 0,0 0 0,0-1 16,0 1-16,-17-1 0,17 1 15,0 0-15,0-1 0,-18 1 16,18 0-16,0-1 31,0 1-15,0 0-1,0-1-15,0 1 16,18-18-16,-18 17 0,0 1 16,17-18-1,18 35-15,-35-17 0,18-18 16,0 0-16,-1 0 0,1 0 0,0 0 0,-1 18 16,36-1-16,35 1 15,-52-18-15,-19 0 16,1 18-16,0-18 0,17 0 15,-17 0-15,-18 17 0,17-17 0,1 0 16,17 18-16,-17-18 16,-1 0-16,1 0 0,53 0 15,-54 0-15,1 0 0,70 0 16,-70 0-16,17 0 0,36 0 16,-54 0-16,18 0 0,-17 0 0,0 0 0,-1 0 0,1 0 15,0 0-15,-1 0 0,36-18 16,-35 18-16,-1 0 15,19 0-15,-19 0 0,19 0 16,-19 0-16,19 0 0,-19 0 0,1 0 16,35 0-16,-36 0 0,19 0 15,-1 0-15,-17 0 0,-1 0 16,1 0-16,17 0 16,-17 0-16,-18-17 0,17 17 0,1 0 0,0 0 15,-1 0-15,19 0 0,-19 0 16,19 0-16,-19-18 15,18 18-15,-17 0 0,17-18 16,-17 18-16,17-17 16,-17 17-16,17 0 0,-17 0 15,-1 0 1,1 0-16,0 0 0,-1-18 16,1 0-16,-18 1 15,35 17-15,-17 0 16,0 0-16,-1 0 0,1-18 0,0 18 15,-18-18-15,17 18 0,1 0 16,-1-17-16,-17-1 0,0 1 16,18 17-16,0 0 15,-18-18 1,17 18 0,1-18-16,0 18 15,-18-35-15,17 35 16,1-18-16,-18 1 0,0-1 15,18 18-15,-18-18 0,0 1 16,17 17-16,-17-18 0,0 1 16,0-1-16,18 18 0,-18-18 0,0 1 15,0-1-15,0 0 0,0 1 0,0-1 16,0 0-16,-18 18 0,1 0 0,17-52 16,-18 52-16,18-18 0,-18 0 0,1 1 15,-1-1-15,18 0 16,-18 1-16,1 17 15,17-18-15,-18 18 16,0 0 0,1 0-1,-1-18-15,18 1 0,-35 17 0,17-18 16,-17 18-16,17 0 0,1 0 16,-1 0-16,0 0 0,1 0 15,-1 0-15,0 0 0,1 0 16,-1 0-16,1 0 0,-1 0 31,0 0-31,1 0 16,-19 0-16,19 0 15,-1 0-15,-17 0 0,17 0 16,-35 0-16,36 0 0,-1 0 16,0 0-16,1 0 0,-1 0 0,0 0 15,1 0-15,-1 0 16,1 0-1</inkml:trace>
  <inkml:trace contextRef="#ctx0" brushRef="#br0" timeOffset="218588.4095">13758 6562 0,'18'0'250,"0"0"-250,-1 0 0,1 0 0,0 0 16,34 0-16,-16 0 16,-1 0-16,-17 0 0,-18 17 0,17-17 0,1 0 0,0 0 15,-1 0-15,1 0 0,-18 18 16,35-18-16,-17 0 0,-1 0 15,1 0-15,0 0 16,-1 0 31,1 0-31,0 0-1,-1 0 1,1 0-1,-1 0-15,1 0 47,-18 18 875,0-1-906,0 1 124</inkml:trace>
  <inkml:trace contextRef="#ctx0" brushRef="#br0" timeOffset="225045.5436">2999 7214 0,'17'0'78,"1"0"-78,0 0 0,-1 0 0,1 0 16,-1 0-16,1 0 0,35 0 16,-35 0-16,-1 0 0,1 0 0,0 0 0,17 0 15,-18 0-15,19 0 0,-19 0 0,54 0 16,-53 0-16,17 0 0,18 0 15,-36 0-15,1 0 0,0 0 0,-1 0 0,1 0 16,0 0-16,-1 0 0,1 0 0,0 0 0,-1 0 0,54 0 16,-54-17-16,1 17 0,0 0 15,17 0-15,-17 0 0,17 0 0,-18 0 0,1 0 16,0 0-16,35 0 0,-36 0 0,19 0 16,-1 0-16,-18 0 0,1 0 0,17 0 15,-17 0-15,0 0 0,-1 0 16,1 0-16,0 0 15,-1 0-15,1 0 16,0 0-16,-1 0 0,1 0 0,-1 0 0,1 0 0,0 0 16,17 0-16,0 0 0,1 0 15,-1 0-15,18 0 16,-36 0-16,19 0 0,-19 0 0,1 0 16,0 0-16,-1 0 0,1 0 15,-1 0-15,1 0 0,0 0 16,-1 0-16,1 0 0,0 0 0,-1 0 15,1 0-15,17 0 0,-17 0 16,0 0-16,-1 0 0,1 0 0,17 0 16,-17 0-16,-1 0 0,1 0 15,0 0-15,17 0 16,-17 0 0,17 0-16,-18 0 0,1 0 15,35 0-15,-35 0 0,35 0 16,-36 0-1,1 0-15,-1 0 0,1 0 16,0 0-16,-1 0 0,1 0 16,0 17-16,-1-17 15,1 0-15,17 0 16,-17 0-16,0 0 0,-1 0 16,1 0-16,17 18 15,-17-18-15,-1 0 16,1 0-16,0 0 15,-1 0-15,1 0 16,0 0 0,-1 0-1,1 0 1,-1 0 0,-17-18-1,18 18-15,0 0 16,-18-17-1,0-1-15,17 18 16,1 0-16,0-18 16,-18 1 15,0-1-31,0 0 0,17 18 16,-17-17-16,18-1 15,-18 1-15,0-1 16,0 0-16,0 1 0,0-1 15,0 0-15,0 1 16,0-1-16,0 0 16,0 1-16,0-1 15,0 1-15,0-1 16,0 0 0,0 1-1,-18 17 1,18-18-16,0 0 15,-35 18-15,0 0 16,17 0-16,0 0 0,-52 0 0,52 0 16,1 0-16,-1 0 0,0 0 0,-35-17 0,-17-1 0,35 18 15,17 0-15,-17-18 0,-1 18 0,1-17 16,17 17-16,18-18 0,-35 18 0,18-18 16,-1 18-16,0-17 0,-17-1 15,17 18-15,1-17 0,-1 17 0,-17 0 16,35-18-16,-35 18 15,17 0-15,-35 0 0,35 0 0,-35 0 16,36 0-16,-1 0 0,1 0 0,-1 0 16,0 0-16,1 0 0,-1 0 0,0 0 15,1 0-15,-1 0 0,0 0 0,1 0 16,-19 0-16,19 0 0,-18 0 16,17 0-16,0 0 0,1 0 0,-1 0 15,0 0-15,1 0 0,-1 0 0,0 0 0,1 0 16,-18 0-16,17 0 0,0 0 0,1 0 15,-1 0-15,0 0 0,1 0 0,-19 0 16,19 0-16,-18 0 16,17 0-16,-17 0 15,17 0-15,0 0 0,1 0 0,-1 0 0,-17 0 16,17 0-16,-17 0 0,-36 0 16,36 0-16,-18 0 0,0 0 15,36 0-15,-1 0 0,-17 0 16,17 0-16,0 0 0,1 0 0,-19 0 15,19 0-15,-18 0 16,17 0-16,0 0 16,1 0-16,-1 0 0,0 0 0,-17 0 15,17 0-15,1 0 0,-1 0 16,-17 0-16,17 0 0,1 0 0,-1 0 0,0 0 16,1 0-16,17 18 0,-36-18 15,19 0-15,-1 0 0,18 17 0,-18-17 16,1 0-16,-1 0 0,1 0 15,17 18-15,-36-1 0,19-17 16,-19 0-16,19 18 16,-19-18-1,19 0 1,17 18 15,-18-18-15,1 0-1,-1 17 17,18 1-17,0 0 1,0-1 0,-18-17-16,18 18 15,-17-18-15,17 18 16,0-1-16,0 1 15,-18-18-15,18 18 0,-18-1 16,1-17 0,17 18-16,0-1 0,0 1 15,0 0 1,0-1 15,-18-17-15,18 18-16,0 0 15,0-1 1,0 1 62,-18-18-62,18 18-16,0-1 15,0 1-15,0-1 16,0 1 15,0 0-15,0-1 0,0 1 15,18-18-31,0 0 15,-18 18 1,17-18-16,1 0 0,0 0 16,-1 0-16,1 0 15,0 17-15,-1-17 0,18 0 16,-35 18-16,18-18 16,0 0-16,-1 0 0,1 0 15,0 0-15,-1 0 0,1 0 16,0 0-16,-1 0 15,1 0-15,-1 0 16,1 0-16,0 0 16,-1 0-16,1 0 15,0 0 1,-1 0-16,1 0 16,0 0-16,-1 0 15,1 0 1,-1 0-16,1 0 31,0 0-31,-1 0 0,1 0 16,0 0-1,17 0 1,-17 0-16,-1 0 47,1 0-47,0 0 15,-1 0 1,1 0-16,-1 0 16,1 0-1,0 0-15,-1 0 0,1 0 16,0 0 0,-1 0-1,1 0 1,0 0-16,-1 0 15,1 0-15,-1 0 0,1 0 110,0 0 30</inkml:trace>
  <inkml:trace contextRef="#ctx0" brushRef="#br0" timeOffset="433902.8626">20214 13670 0,'18'0'110,"-1"0"-95,1 0-15,0 0 16,-1 0-16,-17 18 0,18-18 0,0 0 0,35 17 16,17 1-1,-52-18-15,-1 0 0,36 0 16,-35 0-16,0 0 0,-1 0 0,1 0 15,-1 0-15,1 0 0,0 0 0,-1 0 16,1 0-16,0 0 0,17 0 0,-17 0 16,17 0-16,-17 0 15,-1 0-15,1 0 0,17 0 16,-17 0-16,-1 0 0,1 0 0,0 0 16,-1 0-16,1 0 0,0 0 15,52 0 1,-52 0-16,-1 0 0,1 0 15,0 0-15,-1 0 0,1 0 0,70 0 16,-53 0-16,1 0 0,17 0 16,-36 0-16,19 0 0,-19 0 0,36 0 0,18 0 15,-54 0-15,1 0 0,0 0 16,-1 0-16,1 0 0,-1 0 16,1 0-16,0 0 15,-1 0-15,1 0 0,0 0 16,-1 0-16,1-18 0,0 18 15,-1 0-15,18 0 0,-17 0 16,0 0-16,-1 0 0,19 0 16,-36-17-16,17 17 0,1 0 15,0 0-15,-1 0 16,1 0-16,0 0 16,-1 0-16,1 0 0,-1 0 15,1 0-15,17 0 0,-17 0 16,0-18-16,-1 18 0,19 0 15,-19 0-15,-17-18 0,18 18 0,-1 0 16,1 0-16,0 0 0,-1 0 0,1 0 16,0 0-16,-1 0 15,1 0-15,0 0 16,-1 0-16,1 0 16,-1 0-16,1 0 0,0 0 15,-1 0-15,1 0 0,0 0 16,-1 0-16,1 0 0,0 0 15,-1-17-15,1 17 0,-18-18 0,18 18 16,-1-17-16,1 17 16,-1 0-16,1 0 0,0 0 0,-18-18 15,17 18-15,-17-18 0,18 18 16,-18-17 15,0-1-15,0 0-16,18 18 15,-18-17-15,0-1 16,0 0-16,0 1 0,0-18 16,0 17-16,0 0 15,0-17-15,0 0 16,0 17-16,-18-17 16,0 35-16,18-18 0,0 1 15,0-1-15,-17 0 16,-1 18-16,0 0 15,18-17-15,0-1 16,0 0-16,-17 18 47,17-17-47,-18 17 0,1 0 16,-1-18-16,0 18 15,1-18-15,-1 18 0,0 0 16,1 0-16,-1 0 0,0 0 0,1 0 0,17-17 0,-18 17 0,0 0 15,1 0-15,-1 0 0,1 0 0,-36-18 16,35 18-16,0 0 0,1 0 0,-19 0 0,1 0 16,0 0-16,17 0 0,-17 0 0,17 0 0,-17-18 15,17 18-15,1 0 0,-1 0 0,-17-17 16,17 17-16,1 0 0,-1 0 0,0 0 16,1 0-16,-1-18 0,0 18 0,1 0 0,-1 0 0,0 0 15,-17 0-15,18 0 0,17-17 0,-36 17 0,19 0 16,-19-18-16,19 18 0,-1 0 0,-17 0 15,17 0-15,1 0 0,-1 0 0,0 0 16,1 0-16,-1 0 0,0 0 0,1 0 0,-1 0 16,-17 0-16,17 0 0,1 0 0,-1 0 15,-17 0-15,17 0 0,0 0 0,1 0 16,-1 0-16,0 0 16,1-18-16,-1 18 15,-17 0-15,17-17 0,-17 17 16,17 0-16,1-18 0,-1 18 15,-17 0-15,17 0 0,0 0 0,-34 0 16,34 0-16,0 0 0,1 0 0,-1 0 0,0 0 0,1 0 16,-1 0-16,0 0 0,-17 0 0,18 0 15,-19 0-15,1 0 0,17 0 0,-17 0 16,17 0-16,1 0 0,-1 0 0,0 0 16,1 0-16,-1 0 15,1 0-15,-1 0 0,0 0 16,1 0-16,-1 0 15,0 0-15,-17 0 0,17 0 0,-17 0 16,18 0-16,17 18 0,-36-1 16,19-17-16,-1 0 0,0 0 0,1 0 15,-1 0-15,0 0 0,1 18 0,-1-18 16,-17 18-16,17-1 16,1-17-16,-1 0 0,-17 18 15,17-18-15,0 0 0,1 0 16,17 17-16,-36-17 0,19 0 15,-1 0-15,18 18 0,-17-18 32,17 18-17,-18-18 1,0 0 0,18 17-16,0 1 15,0 0-15,0-1 16,0 1-16,0 0 15,0-1-15,0 1 16,0 17-16,0-17 16,0-1-16,0 19 0,0-19 15,18 1-15,-18 0 0,0-1 16,0 1-16,18-18 16,-18 18-16,0-1 0,17-17 15,1 18-15,-1-1 16,19 1-16,-36 0 0,17-18 15,1 0-15,0 0 0,-1 17 0,1 1 16,0-18-16,-1 0 16,1 0-16,0 0 0,-18 18 15,17-18-15,1 0 0,-18 17 0,17-17 0,19 0 16,-19 0-16,-17 18 0,18-18 0,0 0 16,-1 0-16,1 0 0,0 0 0,17 0 0,-18 0 15,1 0-15,0 0 0,17 0 16,-17 0-16,-1 0 0,1 0 15,0 0-15,-1 0 0,1 0 16,-1 0-16,1 18 0,17-18 16,1 17-1,-1-17-15,-17 0 16,-1 0-16,1 0 0,0 0 0,-1 0 0,1 0 16,-1 0-16,1 0 15,0 0-15,-1 0 0,1 0 16,0 0-16,-1 0 15,1 0-15,0 0 0,-1 18 16,1-18-16,-1 0 0,19 17 16,-19-17-16,19 0 15,-19 0-15,1 0 16,0 0-16,-1 0 16,1 0-1,-1 0 1,1 0-1,17 0 204,-17 18-219,0-18 0,-1 0 0,19 0 16,-19 0-16</inkml:trace>
  <inkml:trace contextRef="#ctx0" brushRef="#br0" timeOffset="435217.0364">22296 14146 0,'-18'0'32,"-17"0"-32,17 0 15,0 0-15,-17 0 0,-124 0 0,124 0 16,-141-17-16,140 17 0,-52 0 0,71 0 15,-319-36-15,319 36 0,-36 0 0,35 0 0,1 0 0,-19 0 16,19 0-16,-36 0 0,17 0 0,1 0 0,18 0 0,-1 0 0,-17 0 0,17 18 0,0-18 0,-17 0 16,0 0-16,17 0 0,-17 18 0,17-18 15,-17 0-15,-18 17 16,35-17-16,1 0 0,-1 0 16,0 0-1,1 0-15,17 18 16,-35-18-16,35 18 0,0-1 0,-18-17 15,0 18-15,18 17 16,0 18-16,0-18 16,0-17-16,0 70 0,0-52 0,0-1 15,18 0-15,-18-17 0,0-1 0,0 1 0,18 0 0,-18-1 16,0 1-16,0 0 16,17-18-1,1 0 1,-1 35-16,1-35 0,0 0 0,105 53 15,-105-53-15,0 17 0,-1-17 0,54 36 0,-36-36 0,-17 0 0,17 0 0,35 17 16,-34-17-16,-19 0 0,36 18 0,53 0 16,-88-18-16,17 0 0,-17 0 0,-1 0 0,19 0 0,-19 0 0,1 0 0,0 0 15,-1 0-15,1 0 0,-1 0 0,-17 17 16,36-17-16,-19 0 0,1 0 0,0 18 0,-1-18 16,1 0-16,17 0 0,-35 17 0,18-17 0,-1 0 15,107 0-15,-71 0 0,-18 0 16,0 0-16,-17 0 0,0 0 0,-1 0 0,1 0 0,0 0 0,-1 0 0,1 0 0,35 0 0,-36-17 15,1 17-15,0 0 0,-1 0 0,1-18 0,0 18 0,-1 0 0,1-17 16,0 17-16,-1 0 0,1-18 0,-1 18 0,-17-18 0,18 18 16,-18-17-16,18 17 0,-1 0 0,-17-18 15,0 0-15,0 1 0,18 17 0,-18-18 16,18 18-16,-1-35 0,-17 17 0,0 1 16,0-1-16,0 0 15,0 1 1,-17-1-16,-1-17 15,0 17-15,-17-17 16,17 17-16,-34-35 16,16 36-16,1-19 0,0 19 0,17 17 0,18-18 0,-18 18 0,1 0 15,-1-35-15,1 17 0,-1 18 0,0 0 16,1-18-16,-1 18 0,18-17 16,-18 17-16,1 0 0,-1-18 15,18 1-15,-18 17 16,18-18-16,-17 18 0,-1 0 0,18-18 15,-18 1-15,1 17 16,-1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3T03:06:14.0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8802 17110 0,'0'-18'94,"-35"18"-94,35-18 16,-18 18-16,0 0 0,1 0 15,-1 0-15,-53 0 0,54 0 16,-54 0-16,54 0 0,-1 0 16,-17 0-16,17 0 0,0 0 15,1 18-15,-1-18 0,0 0 0,18 18 0,-17-18 0,17 17 16,-35 19-16,17-36 0,0 0 0,1 17 15,17 1-15,-36 17 0,36-17 0,-17-18 0,17 17 0,-18-17 0,18 18 16,0 0-16,-18-18 0,18 17 0,0 1 0,-17-18 0,17 18 0,0-1 0,0 1 0,-18-18 0,18 35 16,-35 18-16,17-53 0,18 18 15,-17-1-15,-1 19 0,18-19 0,-18-17 32,18 18 14,0 0-46,0-1 16,0 1-16,0 0 0,0-1 16,0 1-16,0-1 0,0 19 15,36-1-15,-19-35 0,54 71 16,-18-36-16,0 0 0,88 36 16,-124-71-16,36 17 0,-35-17 15,52 53-15,-52-53 0,17 0 0,-17 0 0,0 0 0,-1 0 0,1 0 0,0 0 0,-1 18 16,1-18-16,0 0 0,17 0 0,-18 0 0,1 0 0,0 0 0,52 0 15,-52 0-15,0 0 16,-1 0-16,1 0 0,17 0 16,-17 0-1,17 0-15,-17 0 16,-1 0-16,1 0 0,35-35 0,-36 35 16,19-18-16,-19 18 0,1-35 0,53 17 15,-54 0-15,19 1 0,-1-1 16,-18-17-16,-17 17 0,18 18 15,-18-17 17,0-1-32,0 0 0,0-17 15,0 17-15,0 1 0,0-1 16,0 0-16,0 1 0,0-1 0,0 1 0,0-19 16,0 19-16,-18-19 15,1 36-15,-1-17 0,18-1 0,-17 18 16,-1-18-16,18 1 0,-35 17 0,35-18 15,-18 18-15,0 0 0,1 0 0,17-18 16,-36-17-16,19 35 0,-1 0 16,0 0-16,18-17 0,-17-1 15,-1 18-15,18-18 0,-35 18 0,17-17 16,-17-1-16,17 18 0,-35-35 16,36 35-16,-36 0 15,53-18-15,-18 0 0,1 1 0,-1 17 16,0 0-1,1 0-15,17-18 16,-18 18-16,-17-17 16,17 17-16,1 0 0,-1 0 0,-17-18 15,17 18-15,0 0 0,1 0 0,-36 0 16,35 0-16,0 0 0,1 0 16,-1 0-16,1 0 0,-1 0 0,-17 0 15,35-18-15,-18 18 0,0 0 16,1 0-16,-1 0 15,0 0-15</inkml:trace>
  <inkml:trace contextRef="#ctx0" brushRef="#br0" timeOffset="2465.5199">7743 4762 0,'18'0'78,"17"0"-78,-17 0 0,0 0 16,-1 0-16,1 0 0,0 0 0,-1 0 0,107 0 15,-107 0-15,89-17 16,-88 17-16,158-18 0,-158 18 16,123 0-16,-106 0 0,-17 0 0,35 0 15,-36 0-15,1 0 0,0 0 0,-18-17 0,17 17 0,1 0 16,0 0-16,-18-18 15,17 18-15,1 0 0,0 0 0,-1 0 16,36 0-16,-35 0 16,-1 0-16,89-18 0,-88 18 0,35-17 15,-18 17-15,-17 0 0,-1 0 16,1 0-16,-18-18 0,18 18 0,-1 0 0,1 0 16,-1 0-16,1 0 31,-18-18 16,18 1-47,-1 17 15,-17-18-15,18 0 16,-18-17 0,0 0-16,0 17 15,0-35-15,-18 18 16,-35-35-16,36 70 0,-89-89 15,106 72-15,-35-1 16,17 0-16,0 18 0,18-17 0,-17 17 0,-1-18 0,1 18 0,-1 0 16,0-35-16,18 17 0,-35 18 0,35-17 15,-53-19-15,35 19 16,1 17-16,-1-18 0,-17 0 0,17 18 0,18-17 16,-17 17-16,-1 0 0,0-18 0,-35 0 0,36 18 15,-1 0-15,0 0 0,-34-17 16,34 17-16,0 0 0,1-18 0,-1 18 0,0 0 0,-17 0 15,17 0-15,1 0 0,17-17 0,-18 17 16,1 0-16,-1 0 0,0 0 16,-17 0-16,17 0 0,1 0 15,-1 0-15,0 0 0,-17 0 16,18 0-16,-36 17 0,35-17 0,0 0 0,1 0 16,-36 18-16,35-1 0,0-17 0,1 0 0,-18 0 15,17 0-15,0 18 0,1-18 0,17 18 0,0-1 0,-18-17 0,-17 0 16,17 0-16,0 0 0,18 18 0,0 0 15,0-1 1,0 1-16,0 0 0,0-1 0,-17-17 0,17 18 16,-18 35-16,18-36 15,0 1-15,-17 35 0,17-35 16,0-1-16,0 1 0,0 0 0,0 17 16,0 18-16,0-36 15,0 1-15,17 0 0,1 17 16,-1-35-16,1 18 0,-18-1 0,18 1 15,-18-1-15,35 1 0,-17 0 0,-1-1 16,-17 1-16,18-18 0,0 0 0,-1 35 16,1-35-16,-1 0 0,1 18 0,0-18 15,-1 18-15,19-18 0,-19 0 0,1 17 16,0-17-16,35 0 0,-36 0 0,36 0 0,-35 0 0,193 0 16,-122 0-16,-72 0 0,1 0 15,35 0-15,-36 0 0,19 0 0,-19 0 0,1 0 0,0 0 0,70 0 16,-71 0-16,19 0 0,-19 0 0,1 0 0,0 0 0,-1 0 15,19 0 32,-19 0-31,1 0-16,-1 0 0</inkml:trace>
  <inkml:trace contextRef="#ctx0" brushRef="#br0" timeOffset="5743.501">21184 8043 0,'18'0'78,"0"0"-78,-1 0 0,1 0 0,-1 0 15,1 0-15,0 0 0,52 0 16,124 0 0,-176 0-16,88 18 15,-71-18-15,18 0 0,0 0 16,-18 0-16,71 0 0,-71 0 0,71 0 16,-88 0-16,-1 0 0,19 0 0,-19 0 0,19 0 15,-19 0-15,1 0 0,0 0 16,-1 0-16,1 0 0,-1 0 15,1 0-15,0 0 0,-1 0 16,1 0-16,17 0 0,-17 0 16,17 0-16,-17 0 0,17 0 0,-17 0 15,17 0-15,-17 0 0,-1 0 0,1 0 16,0 0-16,-1 0 31,1 0-31,0 0 16,-1 0-1,1 0-15,-1 0 0,1 0 16,0 0-16,17 0 0,-17 0 16,-1 0-16,1 0 0,0 0 0,-1 0 15,1 0-15,-1 0 0,1 0 0,0 0 16,-1 0-16,1 0 0,0 0 0,-1-18 0,36 1 16,-35 17-16,-1 0 0,19 0 15,-19 0-15,1 0 0,17 0 16,-17 0-16,-18-18 15,18 18-15,17-35 0,-17 35 0,-1 0 16,1-18-16,-18 0 0,17 18 16,-17-17-16,0-1 0,18 1 0,0 17 15,-18-36-15,0 19 16,17-1-16,-17 0 0,0 1 16,0-1-16,0 0 15,0 1-15,-17-18 16,-1 17-16,18 0 15,0 1-15,-35-19 0,35 19 0,-18-1 0,18 0 16,-17 1-16,-1 17 0,18-18 0,-18-35 16,1 53-16,17-17 0,-18 17 0,18-18 0,-18 0 0,-17-17 15,0 17-15,35 1 0,0-1 16,-18 18-16,0 0 0,1 0 0,17-18 0,-18 1 0,1 17 0,-36-18 16,35 18-16,0-17 0,1 17 0,-54-36 15,36 36-15,17-17 0,1-1 0,-19 0 0,-17 18 0,36 0 16,-1 0-16,1-17 0,-1-1 0,0 18 0,1 0 0,-1-18 0,0 18 0,-52-35 15,52 35-15,0 0 0,18-17 0,-35-1 16,18 18-16,-1 0 0,0 0 0,1 0 0,-19-18 16,36 1-16,-17 17 0,-1 0 15,0-18-15,1 18 0,-1 0 0,1 0 16,-1 0-16,-17 0 0,17 0 16,0 0-16,-17 0 0,17 0 0,-17 0 0,18 0 15,-1 0-15,-35 0 0,35 0 0,1 0 0,-1 0 16,0 0-16,1 0 0,-19 0 0,-16 0 15,16 0-15,19 0 0,-1 0 0,0 0 0,1 0 0,-1 0 16,0 0-16,1 0 0,-18 0 0,-18 18 16,35-18-16,0 17 0,1-17 0,-1 0 0,0 0 0,-34 36 15,34-19-15,-17 18 0,17-35 0,18 18 16,-18 0-16,1-18 0,17 17 0,-18 1 0,0 0 0,1-18 16,-1 35-16,0-35 0,1 18 0,-1-1 0,1 18 15,-19-17-15,36 0 0,-35 17 16,17-17-16,18-1 0,-17 1 15,17 17-15,-18-35 0,18 18 0,-18-18 0,18 18 0,0-1 16,-17-17-16,17 18 0,0-1 0,0 1 16,0 0-16,0-1 15,0 1-15,0 0 16,0 17-16,0-17 0,0-1 16,0 1-16,0-1 0,0 1 0,0 0 15,0 17-15,0-17 16,0-1-16,0 1 0,17 0 15,-17-1-15,0 1 0,36-1 16,-19-17-16,19 18 16,-19-18-16,19 0 15,-19 0-15,1 0 0,-1 0 16,1 0-16,0 0 0,-1 0 0,1 0 16,0 0-16,-1 0 0,36 18 15,-35-18-15,0 0 0,-1 0 0,18 0 16,54 17-16,-72-17 0,1 0 0,17 18 15,18-18-15,-35 0 0,-1 18 16,1-18-16,0 0 0,-1 0 0</inkml:trace>
  <inkml:trace contextRef="#ctx0" brushRef="#br0" timeOffset="33195.8837">1993 5309 0,'18'0'125,"35"0"-109,17 0 0,-52 0-16,0 0 0,-1 0 15,1 0-15,35 0 0,-36 0 0,1 0 16,0 0-16,-1 0 0,1 0 16,0 0-1,-1 0-15,1 0 16,0 0-16,-1 0 15,1 0-15,17 0 0,0 0 16,36 0 0,-53 0-16,52 0 0,-52 0 0,-1 0 15,19 0-15,-19 0 0,1 0 16,17 0-16,-17 0 0,-1 0 0,19 0 16,-19 0-16,1 0 0,17 0 0,-17 0 15,88 0 1,-71 0-16,0 0 0,54 0 0,-72 0 15,18 0-15,54 0 16,-72 0-16,19 0 0,-19 0 0,18 0 0,1 0 16,-19 0-16,1 0 0,17 0 15,-17 0-15,0 0 0,-1 0 0,19 0 16,-19 0-16,1 0 0,17 0 16,-17 0-16,17 0 0,0 0 15,-17 0-15,0 0 0,-1 0 16,1 0-16,-1 0 0,1 0 0,0 0 15,-1 0-15,1 0 16,0 0 15,-1 0-31,1 0 16,0 0 0,-1 0-1,1 0-15,-1 0 16,1 0-16,0 0 15,-1 0 1,1 0 0,0 0-16,17 0 15,-17 0-15,-1 0 0,1 0 16,0 0-16,-1 0 0,1 0 16,-1 0-16,1 0 0,0 0 0,-1 0 0,1 0 15,0 0-15,-1 0 0,1 0 16,0 0-16,-1 0 15,1 0-15,-1 0 16,1 0-16,0 0 0,-1 0 16,1 0-16,0 0 0,-1 0 0,1 0 15,17 0 1,-17 0-16,-1 0 0,1 0 16,0 0-16,-1 0 15,1 0-15,0 0 16,-1 0-1,1 0-15,0 0 0,-1 0 16,1 0 0,0 0 77</inkml:trace>
  <inkml:trace contextRef="#ctx0" brushRef="#br0" timeOffset="37868.7426">7832 4674 0,'17'0'94,"-17"18"-94,18-18 0,0 0 0,-1 0 0,54 0 16,-54 18-16,19-18 15,-19 0-15,1 0 0,123 0 16,-88 0-16,-35 0 0,35 17 16,-1-17-16,-34 0 0,0 0 0,70 0 15,-70 0-15,-1 0 0,1 0 0,-1 0 0,1 0 0,0 0 0,-1 0 0,1 0 16,0 0-16,105 0 15,-70 0-15,-18 0 16,-17 0-16,0 0 16,-1 0-16,1 0 0,0 0 0,-1 0 15,1 0-15,-1 0 16,1 0-16,0 0 0,-1 0 0,1 0 0,0 0 16,17 0-16,-17 0 0,-1 0 0,1 0 0,-1 0 15,1 0-15,17 0 0,-17 0 0,0 0 16,-1 0-16,1 0 0,0 0 15,-1 0-15,1 0 0,0 0 0,-1 0 16,1 0-16,-1 0 16,19 0-16,-19 0 15,1 0-15,0 0 16,-1 0 15,1 0-31,0 0 0,-1 0 16,18 0-16,-17 0 15,17 0-15,-17 0 16,0 0-16,-1 0 0,1 0 16,0 0-16,-1 0 15,1 0-15,-1 0 0,19 18 16,-19-18-16,19 0 16,-19 0-16,1 0 0,17 0 15,-17 0-15,0 0 0,-1 0 16,1 0-16,-1 0 0,1 0 15,17 0-15,-17 0 0,0 0 16,-1 0-16,1 0 0,0 0 16,-1 0-16,1 0 0,-1 0 0,1 0 15,0 0-15,-1 0 0,1 0 0,0 0 16,-1 0-16,1 0 0,17 17 0,53 1 16,-70-18-1,0 0-15,-1 0 0,36 0 0,-35 0 0,0 0 16,-1 0-16,1 0 0,17 0 15,-17 0-15,17 0 0,-17 0 16,-1 0-16,19 0 0,-19 0 16,1 0-16,-1 0 0,1 0 0,0 0 15,-1 0-15,1 0 0,0 0 0,35 0 16,-36 0-16,1 0 0,-1 0 0,1 0 16,0 0-16,-1 0 0,1 18 0,0-18 15,17 17-15,-17-17 0,17 0 0,0 0 16,0 0-16,1 0 15,-19 0-15,1 0 0,0 0 0,-1 0 0,19 0 16,-19 0-16,1 0 0,-1 0 0,19 0 0,-19 0 0,1 0 0,0 0 16,-1 0-16,1 0 0,0 0 0,-1 0 0,36 0 15,0 0-15,-35 0 0,-1 0 16,36 0-16,-35 0 0,17 0 0,0 0 16,-17 0-16,35 0 0,-18-17 15,18 17-15,-35 0 0,-1 0 0,1 0 16,17-18-16,-17 18 0,0 0 0,-1 0 15,1 0-15,35 0 0,-18 0 16,-17 0-16,17 0 0,0 0 16,1 0-16,-19 0 0,1 0 0,0 0 0,-1 0 0,1 0 15,-1 0-15,19 0 0,17 0 16,-36 0-16,1 0 0,17 0 16,-17 0-16,-18-18 0,35 18 0,0 0 15,-17 0-15,17 0 16,-17 0-16,0 0 0,17 0 15,-18 0-15,1 0 16,0 0-16,-1 0 16,1 0-16,0 0 0,-1 0 15,-17-17-15,18 17 16,0 0-16,-1 0 0,1 0 16,0 0-16,-1 0 15,1 0-15,17 0 0,-17 0 16,-1 0-1,1 0-15,0 0 16,-1 0-16,1 0 16,0 0-16,-1 0 47,-17-18-47,18 18 15,-1 0 1,1 0-1,-18-17-15,18 17 0,-1 0 16,1 0 0,-18-18-16,18 18 15,-18-18-15,17 18 0,1 0 16,-18-17 0,0-1-16,18 18 15,-18-18-15,17 18 16,1-17-1,-1 17 1,-17-18 0,18 18 46,-18-18-62,0 1 16,0-1-16,0 1 31,0-1-15,0 0-1,0 1 1,0-1 0,0 0-16,0 1 15,0-1-15,0 0 16,0 1-1,0-1-15,0 1 16,-18 17-16,18-18 16,-17 18-16,17-18 15,-18 18-15,1 0 0,17-17 16,0-1-16,-18 18 0,18-18 16,-18 18-16,1 0 0,-1 0 0,0-17 15,18-1-15,-17 18 0,-1 0 0,-35 0 16,18-18-16,17 18 0,-70 0 15,70-17-15,1 17 0,-36-18 0,35 18 16,-35 0-16,36 0 0,-36 0 0,17 0 0,19 0 16,-1 0-16,1 0 0,-1 0 0,0 0 0,1 0 0,-1 0 0,-35 0 15,0-18-15,36 18 0,-1 0 0,-35-17 16,0 17-16,35 0 0,1 0 0,-36 0 16,18 0-16,17 0 0,-17 0 0,17 0 0,-17 0 15,-18 0-15,18 0 0,17 0 0,0 0 0,1 0 16,-19 0-16,-17 0 0,36 0 15,-1 0-15,18-18 0,-17 18 0,-1 0 0,0 0 0,1 0 0,-1 0 16,-17 0-16,17 0 0,0 0 16,1 0-16,-1 0 0,1 0 0,-19 0 15,19 0-15,-1 0 0,-17-17 0,17 17 16,-53 0-16,54 0 0,-18 0 0,17 0 0,-17 0 16,17 0-16,0 0 0,1 0 0,-1 0 0,-52 0 0,52 0 0,0 0 15,1 0-15,-1 0 0,0 0 0,-17 0 0,17 0 0,-17 0 0,18 0 16,-19 0-16,19 0 0,-1 0 0,0 0 0,-70-18 15,70 18-15,-17 0 0,18 0 16,-36 0-16,35 0 0,0 0 16,-35 0-16,36 0 0,-18 0 0,-1 0 15,19 0-15,-19 0 0,19 0 0,-1 0 0,-17 0 16,-71 0-16,88 0 16,-17 0-16,-18 0 0,0 0 15,36 0-15,-36 0 0,35 0 0,0 0 16,1 0-16,-1 0 0,0 0 0,-17 0 0,18 0 0,-19 0 15,-17 0-15,36 0 0,-1 0 0,0 0 16,1 0-16,-1 0 0,-52 0 0,34 0 16,19 0-16,-36 0 0,35 0 0,0 0 0,-17 0 15,18 0-15,-19 0 0,-17 0 16,36 0-16,-19 0 0,-16 0 16,34 0-16,0 0 0,-17 0 15,17 0-15,1 0 0,-1 0 0,0 0 0,1 0 16,-18 0-16,17 0 0,0 0 15,1 0-15,-1 0 0,0 0 0,1 0 16,-1 0-16,0 0 0,-17 0 16,17 0-16,1 0 0,-18 0 15,-1 0-15,19 0 16,-36 0-16,35 0 0,0 0 0,-17 0 16,18 0-16,-1 0 0,0 0 0,1 0 15,-36 0-15,35 0 0,-17 0 16,17 0-1,1 0-15,-1 0 0,0 0 16,1 0-16,-1 0 31,0 0-15,1 0-16,17-18 16,-18 18-1,0 0 1,1 0-1,-1 0 1,0 0-16,1 0 16,-1 0-16,1 0 15,-19 0-15,1 0 16,17 0 0,1 0-16,-1 0 0,18-17 15,-18 17-15,1 0 16,-1 0-16,1 0 15,-1 0-15,0 0 47,1 0-31,-1 0 0,0 0-16,1 0 15,-1 0 1,0 0-16,1 0 15,-1 0 1,1 0 0,-1 0-16,0 0 0,-17 17 15,17-17 1,18 18-16,-17-18 0,-1 0 0,0 0 0,1 0 16,17 18-16,0-1 0,-18-17 15,0 0-15,1 0 16,17 18-16,-18-18 15,1 0-15,17 17 16,-18-17-16,0 0 16,18 18-16,-17 0 0,17-1 15,-18-17-15,0 0 0,18 36 16,-17-36-16,-1 17 16,0-17-16,18 18 0,0 0 0,-17-1 15,-1 1-15,18 0 0,-17 17 16,-1-18-16,18 1 15,-18-18-15,1 18 0,17-1 0,-18 1 0,0 0 16,18-1-16,-17-17 0,17 18 16,0 0-16,-18-18 0,18 17 15,-18 1-15,18-1 0,-17-17 16,17 18-16,0 0 0,0-1 16,0 1-16,0 0 15,0-1-15,0 1 0,-18-18 16,18 18-16,0-1 0,0 1 0,0-1 15,0 1-15,0 0 32,0-1-17,0 1 1,18-18 15,-1 0-31,-17 18 0,18-1 0,0-17 16,-1 18-16,1-18 15,0 0-15,-1 0 0,1 0 0,0 0 16,-1 0-16,1 0 0,-1 0 16,1 0-16,0 0 0,-1 0 0,1 0 15,0 0-15,-1 0 0,1 0 16,0 0-16,-1 0 0,1 0 16,17 0-16,-17 0 0,-1 0 15,1 0-15,0 0 0,-1 0 16,1 0-16,0 0 15,-1 0-15,1 0 16,0 0-16,-1 0 16,1 0-1,-1 0 1,1 0-16,0 0 0,-1 0 16,1 0-16,17-18 15,1 18-15,-19 0 0,1 0 16,-1 0-16,1 0 0,17 0 15,-17-17-15,0 17 0,-1 0 16,1 0-16,17 0 16,-17 0-16,-1 0 15,1-18-15,0 18 16,-1 0-16,1 0 0,0 0 16,17 0-16,0-18 0,-17 18 15,0 0-15,-1 0 0,1 0 0,-1 0 16,-17-17-16,18 17 0,0 0 0,-1 0 15,1 0-15,0-18 16,-1 18 0,1 0-16,0 0 15,-1 0 1,1 0-16,-18-18 16,17 18-16,1 0 15</inkml:trace>
  <inkml:trace contextRef="#ctx0" brushRef="#br0" timeOffset="57006.063">4674 5327 0,'18'0'94,"0"0"-94,-1 0 0,1 0 0,-1 0 15,1 0-15,17 0 0,-17 0 16,0 0-16,-1 0 0,19 0 0,-19 0 0,1 0 15,0 0-15,-1 0 16,1 0-16,17 0 16,-17 0-16,-1 0 0,1 0 0,35 0 15,-35 0-15,-1-18 16,1 18-16,17 0 0,-17 0 16,-1 0-16,1-17 15,0 17-15,-1 0 16,1 0-16,0 0 15,-1 0 32,1 0-31,-1 0 0,1 0-1,0 0 1,-1 0-16,1 0 15,0 0-15,-1 0 0,1 0 16,0 0-16,-1 0 16,1 0-1,0 0 1,-1 0 15,1 0-31,-1 0 16,1 0-1,0 0 1,-1 0 47,-17-18-17,18 18-46,-18-18 32,18 18-17,-1 0 1,1 0-16,0 0 16,-18-17-16,17 17 31,-17-18-31,0 0 15,18 18-15,-18-17 32,0-1-17,0 1 32,0-1-31,0 0-1,0 1 1,0-1 0,0 0-16,0 1 15,0-1-15,0 0 16,0 1-16,-18-1 0,18-17 16,0 17-16,-17-35 15,-1 53-15,18-17 0,-18 17 16,18-18 31,0 0-16,-17 18-31,-1-35 16,18 17 15,-18 18-31,18-17 15,-17 17-15,-1 0 0,18-18 16,-35 18 0,0 0-16,-36 0 15,53 0-15,1 0 0,-1 0 0,0 0 0,-35 0 16,36-17-16,-1 17 0,1 0 16,-1 0-16,0 0 0,1 0 0,-1-18 15,0 18-15,1 0 16,-1 0-16,0 0 15,1 0-15,-1 0 16,1 0-16,-1 0 0,0 0 0,-17 0 16,17 0-16,-17 0 0,17 0 0,-17 0 15,18 0-15,-1 0 0,0 0 16,1 0-16,-1 0 16,0 0 15,1 0-31,-1 0 15,0 0-15,1 0 0,-1 0 16,0 0-16,1 0 0,-1 0 16,1 18-16,-1-18 0,0 0 15,1 0-15,-1 0 16,0 0-16,-17 0 16,17 0-16,-17 0 0,18 0 15,-19 17-15,19-17 0,-19 0 16,19 0-16,-1 0 15,18 18-15,-18-18 0,1 0 16,-1 0 0,1 0-1,17 17 1,-18-17-16,0 0 0,1 0 0,-1 0 16,0 0-16,1 0 0,-1 0 15,0 0-15,1 0 0,-1 0 16,0 0-16,1 0 15,-1 0 1,1 0 0,-1 0-16,0 0 0,1 0 15,-1 0-15,0 0 0,-17 0 16,17 0-16,1 0 0,-1 0 0,1 0 16,-1 0-16,0 0 0,1 0 0,-1 0 15,0 0-15,1 0 16,-19 0-1,19 0 1,-1 0-16,1 0 16,-1 0-16,0 0 0,1 0 15,-1 0-15,0 0 16,1 0-16,-1 0 0,0 0 16,1 0-16,-1 0 15,0 0-15,-17 18 0,18-18 16,-1 0-16,-17 0 0,-1 0 15,19 0-15,-1 0 0,0 0 16,1 0-16,-1 0 0,18 18 0,-35-18 0,17 0 16,1 0 15,-1 0-31,0 0 16,1 0-16,-54 0 15,54 0-15,-1 0 0,-17 0 16,17 0-16,0 17 0,1-17 0,-1 0 15,0 0-15,1 0 0,-1 0 16,0 0-16,1 0 16,-1 0-1,1 0 1,-1 0-16,0 0 0,1 0 16,-1 0-16,-35 0 0,35 0 15,1 0-15,-1 0 0,1 0 16,-1 0-16,0 0 0,1 0 15,-1 0 17,0 0-17,1 0-15,-1 0 16,0 0-16,1 0 16,-1 0-1,1 0-15,-1 0 0,0 0 16,1 0-16,-1 0 0,0 0 15,1 0-15,-1 0 0,0 0 16,1 0-16,-1 0 0,0 0 16,18 18-16,-17-18 15,-1 0 1,1 0 0,17 18-16,-18-18 15,0 0-15,1 0 16,-19 0-1,19 0 1,-1 0-16,0 0 0,1 0 109,-1 0-93,-17 17 0,17 1-16,1-18 15,-1 0-15,18 18 0,-18-18 0,18 17 16,0 1 0,-17-18-16,17 18 15,-36-1-15,36 1 0,-17-1 16,17 1-16,0 0 0,-35-18 0,35 17 15,0 1-15,0 0 0,0-1 0,-18-17 16,18 18-16,-18-18 16,18 18-1,-17-18-15,17 17 32,0 1-32,0-1 78,70 19-63,-52-36-15,17 17 16,-17-17-16,-1 0 0,19 18 16,-19-18-1,19 18-15,-19-18 0,1 0 16,17 17-1,0-17-15,-17 0 0,17 0 16,-17 0-16,0 0 0,-1 0 16,1 0-16,-1 0 0,1 0 0,0 0 15,-1 0-15,1 0 47,0 0-31,-1 0-16,1 0 31,0 0-31,-1 0 31,1 0-31,0 0 16,-1 0 0,1 0-16,-1 0 0,1 0 15,0 0-15,-1 0 16,1 0-16,0 0 15,-1 0 1,1 0 15,0 0-31,-1 0 0,1 0 16,-1 0-16,1 0 16,0 0-16,-1 0 15,1 0 48,0 0-48,-1 0 1,1 0-16,0 0 16,-1 0-16,1 0 15,17 0 1,-17 0-16</inkml:trace>
  <inkml:trace contextRef="#ctx0" brushRef="#br0" timeOffset="67518.7738">19050 5274 0,'0'-18'15,"18"18"32,-1 0-31,1 0-16,0 0 0,17 0 15,-18 0-15,1 0 0,0 0 16,17 0-16,-17 0 0,17 0 16,-17 0-16,-1 0 0,1 0 0,-1 0 0,1 0 0,0 0 15,-1 0-15,54 0 0,17 0 16,-70 0-16,52 0 0,-52 0 15,0 0-15,52-17 0,-52 17 16,-1 0-16,1 0 0,0 0 0,-1 0 16,1 0-16,0 0 0,-18-18 15,17 18-15,1 0 0,0 0 16,-1 0-16,1 0 0,-1 0 16,19 0-1,-19 0-15,1 0 0,17 0 16,-17 0-1,17 0-15,-17 0 0,0 0 16,-1 0-16,1 0 0,-1 0 16,36 0-16,-17 0 15,-1 0-15,-17 0 0,-1 0 0,1 0 0,-1 0 16,36 0-16,-35 18 0,17-18 0,-17 0 16,0 0-16,34 0 0,-52 17 0,18-17 0,0 0 15,-1 0-15,1 0 0,0 0 0,-1 0 0,1 0 16,0 0-16,-1 0 0,1 0 0,17 0 15,-17 0-15,-1 0 16,1 0-16,0 0 0,-1 0 0,1 0 16,0 0-16,-1 0 15,1 0-15,0 0 0,-1 0 16,1 0-16,-1 0 0,1 0 16,17 0-1,-17 0-15,0 0 0,-1 0 16,1 0-16,0 0 0,-1 0 15,1 0-15,-1 0 16,1 0-16,0 0 16,-1 0-16,1 0 15,0 0-15,-1 0 0,19 0 16,-19 0-16,1 0 0,0 0 16,17 0-16,-18 0 0,19 0 15,-19 0-15,1 0 16,17 0-16,-17 0 15,0 0-15,-1 0 0,1 0 16,-1 0 0,1 0-16,0 0 0,-18 18 15,17-18-15,1 0 0,0 0 16,-1 0-16,1 0 0,0 0 0,-1 0 0,1 0 16,-1 0-16,1 0 0,0 0 15,-1 0-15,1 0 16,0 0-16,-1 0 15,1 0-15,0 0 16,-1 0 0,1 0-1,0 0-15,-1 0 0,1 0 16,-1 0-16,1 0 16,0 0-16,-1 0 15,1 0 1,0 0-16,-1 0 0,1 0 15,0 0-15,-1 0 0,1 0 16,-1 0-16,1 0 0,0 0 16,-1 0-16,1 0 0,17 0 15,-17 0-15,17 0 16,-17 0 0,17 0-16,-17 0 0,17 0 15,-17 0-15,-1 0 16,1 0-16,0 0 15,-1 0 1,1 0-16,0 0 16,-1 0-16,1 0 0,-1 0 15,1 0-15,0 0 16,-1 0-16,1 0 0,0 0 0,-1 0 16,1 0-16,0 0 0,-1 0 0,1 0 15,-1 0-15,1 0 0,0 0 0,-1 0 16,19 0-16,-19 0 15,19 0 1,-19 0 15,1 0-15,-1 0-16,1 0 31,0 0-15,-1 0-1,1 0 17,0 0-32,-1 0 0,1 0 31,0 0-31,-1 0 0,1 0 31,0 0-31,-1 0 16,1 0-16,-1 0 15,1 0-15,0 0 0,-1 0 32,1 0-32,0 0 0,-1 0 47,1 0-47,0-18 31,-1 18-31,1 0 0,-1 0 47,1 0-32,0 0 1,17 0 0,-17 0-1,-1 0 1,1 0-1,-18-17 1,18 17 0,-1 0 296</inkml:trace>
  <inkml:trace contextRef="#ctx0" brushRef="#br0" timeOffset="71474.211">15081 5980 0,'-17'35'47,"-1"-18"-47,18 1 0,0 0 0,0 17 0,-18 0 16,18-17-16,0 0 0,0-1 0,0 1 0,-17 0 0,-1 34 0,0 37 15,18-72-15,-17 1 0,17 0 0,-18-18 0,18 17 0,-53 71 16,36-70-16,17 0 16,0-54 31,0 19-47</inkml:trace>
  <inkml:trace contextRef="#ctx0" brushRef="#br0" timeOffset="72145.2314">15363 5803 0,'0'18'16,"0"52"-1,0-52-15,0 17 0,0-17 16,0 35-16,0-36 0,0 72 15,0-72-15,0 19 0,0-19 0,0 1 0,0 17 0,0 0 16,0-17-16,0 0 63,18-18 30,0 0-93,-1 0 16,1 0-16,0 0 16,35-18-16,-53 0 15,0 1-15,17 17 0,1 0 16,-18-18-1,0 1-15,0-1 0,17 18 16,1-18-16,-18 1 16,0-1-1</inkml:trace>
  <inkml:trace contextRef="#ctx0" brushRef="#br0" timeOffset="72612.2355">15857 6156 0,'18'0'63,"0"0"-48,17 0-15,71-18 16,-71 18 0,-17 0-16,-1 0 0,1 0 0,0 0 15,-1 0 48,1 0-63</inkml:trace>
  <inkml:trace contextRef="#ctx0" brushRef="#br0" timeOffset="72951.2894">16528 6050 0,'0'18'47,"0"-1"-31,0 19-16,0-19 15,0 54-15,0-36 16,0-17-16,0 52 0,0-52 15,0 0-15,0-1 16,0 1 0</inkml:trace>
  <inkml:trace contextRef="#ctx0" brushRef="#br0" timeOffset="73653.2377">15117 5838 0,'0'18'31,"-18"0"-31,0-18 16,1 17-16,17 1 16,0 0-16,-18-18 0,18 17 15,0 1-15,-18-18 16,18 18-16,-17-18 0,17 17 15,0 1-15,0-1 0,0 1 16,-18 35-16,18-35 16,-35 88-1,35-71-15,0-18 0,0 1 0,0 0 16,0-1 0</inkml:trace>
  <inkml:trace contextRef="#ctx0" brushRef="#br0" timeOffset="74668.2671">15222 5856 0,'0'18'78,"0"-1"-78,0 1 0,18 17 32,-18-17-32,0 35 15,0 0-15,0-36 16,18 1-16,-18 0 0,0-1 0,0 1 15,17 53-15,-17-54 0,18 36 16,-18-35-16,0-1 0,18-17 0,-1 18 16,-17 0-16,0-1 15,0 1-15,18-18 94,17 0-94,-17 0 16,-1-18-16,1 1 0,0 17 0,-1 0 15,1 0-15,-18-18 0,18 18 0,-1-18 16,1 18-16,-1 0 0,-17-17 16,18-1-16,0 18 0,-18-18 15,0 1-15,0-1 0,17 18 16,1 0-16,-18-17 0,0-1 0,0-17 15,18 35-15,-1-18 0,1-17 16,-18 17-16,0-17 16,18 35-16,-1-18 15,-17 0 1,0 1 46,0-1-46</inkml:trace>
  <inkml:trace contextRef="#ctx0" brushRef="#br0" timeOffset="75799.4501">18256 6050 0,'0'18'47,"0"-1"-47,0 1 0,0 0 16,0-1-16,0 1 0,0 0 0,0 17 15,18 88 1,-18-105-16,0 35 0,0-35 0,0-1 16,0 1-16,0 35 0,0-36 0,0 1 15,0 0 1</inkml:trace>
  <inkml:trace contextRef="#ctx0" brushRef="#br0" timeOffset="80618.091">16316 5468 0,'-18'0'78,"-17"0"-62,17 0-16,-140 0 15,69 0-15,-157 0 16,210 0-16,19 0 0,-1 0 0,0 18 0,-17-18 0,0 0 0,17 0 0,0 0 16,1 0-16,-1 0 0,-17 0 0,17 0 0,-17 0 15,-18 0-15,35 0 0,-17 0 16,18 0-16,-19 0 15,19 0-15,17 17 0,-18-17 0,0 0 0,-35 0 16,1 18-16,34-18 0,0 0 0,1 0 0,-19 0 16,1 18-16,-18-18 0,18 17 0,17-17 15,-52 18-15,52-18 0,-35 18 16,35-18-16,1 17 0,-1-17 0,1 0 0,17 18 0,-18-18 16,-35 35-1,35-35-15,-17 35 0,17-17 16,-17 35-16,0 17 15,17-34-15,1-1 0,-1 0 16,18 1-16,-18-36 0,18 17 0,-17 18 0,-1-17 0,18 0 0,-18 17 16,1-17-16,17-1 0,0 1 0,-18 35 15,18-35-15,0-1 16,-18 18-16,18-17 0,0 0 16,0 17-16,0-17 0,0-1 0,0 1 15,0 0-15,0-1 0,0 1 0,36 52 16,-36-52-16,35 17 15,-17-35-15,35 53 0,-53-35 0,53-1 16,-53 1-16,105 17 0,-87-17 0,0-18 0,-1 0 16,1 0-16,0 18 0,17-18 0,-18 0 0,1 0 0,0 0 0,-1 0 0,1 0 0,0 0 15,52 0-15,-52 17 0,52-17 0,-34 0 16,-19 0-16,19 0 0,34 0 0,-17 0 0,71 0 16,-107-17-16,18 17 0,-17 0 0,0 0 15,17 0-15,-17-18 0,-1 18 0,1 0 0,0 0 0,-1 0 0,1 0 0,-1 0 0,19 0 0,-36-18 16,53 18-16,-18-17 0,-17 17 15,70-18-15,-71 0 0,72 1 16,-72 17-16,-17-18 0,18 18 0,0 0 0,-1-17 0,1 17 0,-1 0 0,1 0 16,0 0-16,-1 0 0,1 0 0,35-36 15,-35 36-15,-1 0 0,1 0 0,-1-17 0,1 17 16,0 0-16,35-18 0,-36 18 0,1-18 0,0 18 0,35 0 16,-1-17-16,-16-1 0,-1 0 15,-17 18-15,-18-17 0,17 17 0,1-18 0,0 18 0,-1 0 0,-17-17 0,18-19 16,17 36-16,-17-17 0,-18-1 0,0 0 0,0-17 15,0 17-15,17 18 0,1-35 16,-18 18-16,0-1 0,0-17 0,18 35 16,-18-18-16,0-17 0,0-1 0,0 1 0,0 17 15,0 1-15,0-1 0,0 1 0,0-1 0,0 0 0,0 1 0,0-1 16,0 0-16,0 1 0,0-36 0,-18 0 16,18 35-1,0 1-15,-18 17 0,18-53 0,-35 17 16,17 36-16,1-52 0,-1 52 0,18-18 15,0 0-15,-17 18 0,-19-53 16,1 53-16,17-17 0,18-1 0,-17 18 0,-71-35 16,70 17-16,-17 0 0,17 18 0,-17-17 0,-18-1 15,17 18-15,19 0 0,-18-17 16,17 17-16,0 0 0,1 0 0,-1 0 0,-35-18 16,35 18-1,-17-18-15,18 18 0,-36 0 16,-18 0-16,71-17 0,-88 17 15,70 0-15,-17 0 0,17 0 0,1 0 16,-89 0-16,71 0 0,17 0 0,-35 0 16,0 0-16,35 0 0,-17 0 15,18 0-15,-1 0 0,0 0 0,1 0 16,-1 0-16,0 0 0,18 17 16,-17-17-1,-1 0-15,0 18 0,-17-18 0,18 0 16,-36 0-16,0 18 15,35-18-15,-35 0 0,53 17 0,-70-17 16,52 18-16,0-18 0,1 17 0,-19-17 0,19 18 16,-19-18-16,36 18 0,-35-1 15,35 19-15,-53-19 16,53 1-16,0 0 0,0-1 16,-17 1-16,-1 0 0,18-1 0,-18 1 0,18-1 15,-35 1-15,35 0 0,-18 17 0,1-35 0,17 18 16,-35 17-16,17-17 0,18-1 15,-18 1-15,18-1 0,-17-17 0,17 18 0,0 0 16,0-1-16,0 1 0,0 0 16,0-1-16,-18 19 0,18-19 0,0 1 0,0-1 15,0 1-15,-18 53 0,18-18 0,0-18 16,0 0-16,0-17 0,0-1 0,0 1 0,0 0 0,0-1 0,0 1 0,0 17 16,0-17-16,18 35 0,-18-36 15,0 1-15,0 0 0,18-18 0,-18 17 0,17-17 16,-17 18 15,0 0-31,0-1 0,18-17 16,0 0-16,-18 18 0,17 0 0,18 17 15,-35-18-15,18 1 0,17 0 0,-17-1 16,0 1-16,17-18 0,-17 18 0,-1-18 16,1 35-16,17-35 15,-17 0-15,-1 0 16,1 0-16,0 0 15,17 0-15,-17 0 0,-1 0 0,1 18 16,-1-18-16,36 0 0,-35 0 0,17 0 0,1 0 16,-19 0-16,1 0 0,0 0 0,-1 0 0,1 0 0,-1 0 15,19 0-15,-1 0 0,-17 0 0,-1 0 0,1 0 16,17 0-16,0 0 0,-17 0 0,0 0 16,-1 0-16,1 0 0,0 0 15,17 0-15,-17 0 0,-1 0 16,1 0-16,35 0 0,-36 0 15,19 0-15,-19 0 0,19 0 16,-1 0-16,-17 0 0,-1 0 0,1 0 0,-1 0 16,1 0-16,0 0 0,-1 0 0,1 0 0,0 0 0,-1 0 15,1 0-15,0 0 16,-1 0-16,1 0 0,-1 0 0,1 0 16,0 0-16,-1 0 0,1 0 0,0 0 15,35 0-15,-53-18 0,17 18 0,1 0 16,17 0-16,-17 0 0,-1 0 0,1 0 0,0 0 15,-1 0-15,1 0 0,17 0 16,-17 0-16,0-18 16,-1 18-16,-17-17 0,18 17 15,-1 0-15,1 0 16,0 0-16,-1 0 0,1 0 0,0-18 16,35 0-16,-18 18 15,-18 0-15,19-17 0,-19 17 0,-17-18 16,36 18-16,-36-18 0,17 18 0,1 0 15,-18-17-15,18 17 0,-18-18 16,17 18-16,-17-17 16,0-1-16,18 0 15,-1 1-15,1-1 16,-18 0-16,0 1 0,18 17 0,-1-18 16,-17 0-16,0 1 0,18-1 15,-18 1-15,0-1 0,0-17 16,18 35-16,-18-36 0,0 19 0,0-36 15,0 35-15,0 1 0,0-1 0,-18-88 16,18 71-16,0 17 0,-18-17 16,18 17-16,0-17 0,-17 35 15,17-53-15,-18 35 0,18-17 16,0 17-16,-18 18 0,1 0 0,17-17 16,-18-1-16,18 1 15,-35-1-15,17 0 16,1 1-16,-1 17 0,0-36 15,1 36-15,-1-17 0,0 17 0,-34-53 16,34 53-16,-35-35 0,35 17 0,1 18 0,-1 0 16,-17 0-16,35-18 0,-18 18 0,1-17 0,-1 17 15,0 0-15,-17 0 0,17-18 0,-17 18 0,17-18 16,1 18-16,-1-17 0,0 17 0,1 0 0,-1 0 0,1 0 0,-1 0 16,0 0-16,1 0 0,17-18 0,-18 18 0,0 0 0,-35 0 15,36 0-15,-18 0 0,-1-18 16,1 18-16,0 0 0,-1 0 0,19 0 15,-1 0-15,-17 0 0,17 0 0,1 0 16,-1 0-16,-35-17 0,18 17 0,17 0 0,-35 0 16,36 0-16,-54 0 0,36 0 0,-36 0 15,36 0-15,-18 0 0,0 0 16,35 0-16,-17 0 0,18 0 0,-1 0 0,0 0 16,1 0-16,-54 0 0,53 0 0,1 0 15,-19 0-15,19 0 0,-1 0 0,-17 0 16,17 0-16,1 0 0,-1 0 0,-17 0 15,17 0-15,18 17 0,-18-17 0,1 18 0,-18-18 16,17 0-16,0 18 0,1-18 0,-1 0 16,0 0-16,1 17 0,-1-17 15,18 18-15,-18-18 0,-17 18 16,18-18-16,17 17 16,-36 1-16,36 0 0,0-1 15,-35 1-15,35-1 0,-18-17 0,18 18 0,-17 0 16,17-1-16,-18 1 0,18 0 0,0-1 0,0 1 15,-35 17-15,35-17 0,0 17 16,-18 0-16,18-17 0,0 0 0,0-1 0,0 1 16,-18 17-16,18-17 0,0-1 15,0 19-15,0-19 16,0 19-16,0-19 16,0 19-16,0-19 15,0 1-15,18 0 0,-18-1 0,0 1 16,0-1-16,0 1 0,0 17 0,18-17 15,-1 17-15,-17-17 0,0 17 16,0-17-16,18-18 0,-18 17 16,18-17-16,-18 18 0,17 0 0,-17-1 15,18-17-15,0 0 16,-1 36-16,1-36 0,0 0 16,-1 35-16,1-35 0,-18 18 0,17-18 15,1 17-15,0 1 0,-1-18 0,1 17 16,-18 1-16,18-18 0,-1 0 15,-17 18-15,18-18 16,-18 17-16,18-17 0,-1 0 16,-17 18-16,18-18 0,-1 0 15,1 0-15,0 0 0,-1 0 16,1 0-16,0 0 0,-1 0 16,1 0-16,0 0 0,-1 0 15,1 0-15</inkml:trace>
  <inkml:trace contextRef="#ctx0" brushRef="#br0" timeOffset="98156.6247">16492 5927 0,'0'17'578,"0"1"-562,0 0-1,0-1 1,0 1 31,0-1 31,0 1-31,0 0-47,0-1 15,0 1 1,0 0 62,0-1-62,18-17-16,-18 18 15</inkml:trace>
  <inkml:trace contextRef="#ctx0" brushRef="#br0" timeOffset="115707.2813">15557 5309 0,'18'0'62,"0"0"-62,-1 0 16,36 0-16,-35 0 16,17 0-16,53 0 0,-35 0 15,-17 0-15,17 0 0,-1 0 16,-16 0-16,-19 0 0,1 0 0,0 0 0,-1 0 15,1-17-15,0 17 0,17 0 0,-18 0 16,1 0-16,17-18 0,-17 18 0,0 0 16,-1 0-16,1 0 15,0 0-15,17 0 16,-17 0-16,34 0 16,-34 0-16,53-18 15,-54 1-15,54 17 16,-71-18-16,17 18 0,1 0 0,0 0 15,-18-18-15,17 18 0,1 0 16,0 0 0,-18-17-16,17 17 15,1 0 1,0 0-16,-1 0 16,-17-18-16,0 1 62,0-1-46,0 0-16,0 1 15,0-1-15,0 0 0,0 1 0,0-1 16,0 0-16,-17 18 0,17-17 0,-18-18 16,18 17-16,-18 0 15,1-17-15,-1 35 0,-17-35 0,-1-1 16,19 19-16,-18 17 0,17 0 15,0-18-15,18 0 0,-17 18 0,-1-17 0,0 17 0,-17-18 16,17 1-16,1 17 16,-18-36-16,17 36 0,0 0 0,1 0 15,17-17-15,-18 17 0,-17 0 0,35-18 16,-18 18-16,-17 0 0,17 0 0,0 0 0,1 0 16,-1-18-16,1 18 0,-19 0 0,1 0 15,-18 0-15,35 0 0,1 0 16,-1 0-16,1 0 0,-1 0 0,0 0 15,-17 0-15,17 0 16,1 0-16,-1 0 0,0 0 16,1 0-16,-1 0 15,1 0-15,-1 0 16,0 0-16,1 0 16,-1 0-16,0 0 0,1 0 15,-1 18-15,0-18 0,1 0 0,-1 18 16,0-18-16,1 0 0,-1 0 0,1 0 15,-1 17-15,0-17 0,1 18 16,-1-18-16,0 0 16,1 0-16,-1 0 0,18 18 0,-18-1 15,1 1-15,-1-1 0,18 1 16,0 0 15,0-1-31,0 1 16,0 17-16,0 1 15,0-19-15,0 1 0,0 0 0,0-1 0,18-17 16,-18 18-16,0-1 0,0 1 0,17 0 0,1-18 16,-18 17-16,18 1 0,-1-18 15,-17 18 1,18-18-16,-18 17 16,0 1-16,18-18 0,-1 0 0,1 0 0,17 18 0,-35-1 15,18 1-15,-1-18 0,1 17 0,17 1 0,1-18 16,17 35-16,-36-35 0,1 0 0,17 18 0,18 0 15,-35-18-15,-18 17 0,53-17 0,-36 0 16,1 0-16,0 0 16,-1 0-1,1 0-15,-1 0 0,1 0 16,0 0-16,-1 0 0,1 0 0,0 0 16,-1 0-16,1 0 0,0 0 0,-1 0 0,1 0 0,17 0 15,-17 0 16,-1 0-15,1 0-16,0 0 16,35 0-16,-36 0 0,1 0 15,0 0-15,34 0 16,-34 0-16,0 0 16</inkml:trace>
  <inkml:trace contextRef="#ctx0" brushRef="#br0" timeOffset="149797.9063">3475 11007 0,'0'-18'141,"0"0"-141,-18 1 15,18-19 1,0 19-16,-17 17 0,-19-71 16,36 54-16,-17 17 0,17-18 0,-18-17 0,0 17 15,18 0-15,-17 1 0,-1-1 0,18 1 0,-18-1 16,1 0-16,-18-17 15,17 35-15,-17-35 16,-1-1-16,19 19 0,-19-1 16,36 0-16,-17 18 0,-36-52 15,35 52-15,1-18 16,-1 18-16,0-18 0,1 18 0,-1-17 16,18-19-16,-18 36 0,1-17 15,-1 17-15,-17-18 16,0 18-16,35-18 15,-53 1-15,0-1 0,17 18 16,-34-17-16,70-1 0,-18 18 0,-17 0 16,17 0-16,1 0 0,-1 0 0,0 0 0,1 0 15,-1-18-15,1 18 0,-1-17 16,-17-1-16,17 18 0,0 0 0,1 0 16,-1 0-16,-17-18 0,35 1 15,-53 17-15,18 0 16,17 0-16,0 0 0,1 0 15,-1 0-15,0 0 0,1 0 16,17-18-16,-18 18 16,0 0-1,1 0 17,-1 0 14,1 0-30,-1 0-16,0 0 16,1 18-16,-1-18 15,18 17-15,-18-17 0,1 0 0,17 18 0,-18 17 16,0-35-16,-17 53 0,18-35 16,17-1-16,0 1 0,-18 0 0,0 35 0,1-36 0,17 1 15,0 0-15,-18 17 0,18-18 0,0 1 0,-18 0 0,18-1 0,-17-17 0,17 18 0,0 0 16,0-1-16,0 1 0,0 0 0,0-1 15,0 1-15,0 0 0,0-1 0,0 1 16,0-1-16,0 1 0,0 17 16,0-17-16,0 35 0,17-35 0,-17-1 0,0 1 15,0-1-15,0 1 0,0 0 0,18-1 16,17 1-16,-35 17 0,36 1 16,-19-19-16,1 18 0,17-17 0,-35 0 15,71 35-15,-54-36 0,19 19 0,-19-36 0,18 17 16,-35 1-16,18 0 0,0-18 0,-1 0 0,-17 17 0,18-17 0,0 18 0,17-18 0,-17 17 15,17 1-15,-35 0 0,17-18 0,19 17 0,-19 1 0,19-18 16,-19 0-16,1 0 0,17 35 0,1-35 16,-19 18-16,1-18 15,-1 0-15,1 0 16,0 0-16,-1 0 16,-17 18-16,18-18 0,0 0 0,-1 17 0,1-17 15,0 0-15,-1 0 0,1 0 16,-1 0-16,1 0 0,0 0 0,-1 0 15,1 0-15,-18 18 16,18-18-16,17 0 16,-17 0-1,-1 0-15,1 0 0,35 0 16,-36 0-16,1 0 0,0 0 16,-1 0-16,1 0 0,35-35 15,-35 35 1,-1 0-16,1-18 0,-18 0 0,0 1 0,17 17 15,1-18-15,-18 0 0,18 1 16,-18-1-16,0 0 0,17 1 0,1-1 16,0-35-16,-1 53 0,-17-35 15,0 17-15,18-17 16,0 17-16,-1 1 0,-17-1 0,0 0 0,0 1 16,18-1-16,-18 1 0,17-1 15,-17 0-15,0 1 0,0-19 16,0 19-16,18-1 0,-18 0 15,0 1-15,0-1 0,0 1 0,0-1 16,0 0-16,0 1 0,0-1 0,0 0 16,0 1-16,0-1 15,0 0-15,-18 1 16,18-1-16,-17-17 16,17 17-16,-18 18 0,18-17 15,-17-19-15,-1 36 0,18-17 16,-18 17-16,18-18 15,0 0-15,-17 18 0,-1 0 32,0-17-17,1 17-15,17-18 0,-36 18 16,36-18-16,-17 18 16,-1 0-16,18-17 0,-17 17 0,-1 0 15,18-18-15,-18 18 0,1 0 156</inkml:trace>
  <inkml:trace contextRef="#ctx0" brushRef="#br0" timeOffset="153248.1352">3140 10689 0</inkml:trace>
  <inkml:trace contextRef="#ctx0" brushRef="#br0" timeOffset="155772.2269">3298 10566 0,'0'-18'93,"0"0"-93,-17 18 0,-1 0 16,18-17-16,0-1 0,-17 18 0,-1-35 16,0 17-16,1 18 0,-1-17 0,0-19 15,1 36-15,17-17 0,-18-1 16,0 0-16,1 18 0,17-17 16,-18 17-16,1 0 0,-1-18 15,0 0-15,1 18 16,-1 0-16,0 0 0,1 0 15,-19-17-15,19 17 16,-1 0-16,18-18 0,-35 1 16,17 17-16,1 0 0,-1 0 15,0 0-15,1 0 16,-1-18-16,0 18 16,1 0-1,-19-18-15,19 18 16,-1 0-16,1 0 0,-1 0 15,0 0-15,1 0 0,-1 0 0,0 0 16,1 0-16,-1 0 0,0 0 16,1 0-16,-1 0 0,1 0 62,-1 0-62,0 0 16,1 0-1,-1 0-15,0 0 32,1 0-32,-1 0 15,0 0-15,1 0 16,-1 0-16,0 0 16,1 0 46,-1 0-62,1 0 0,-1 0 31,0 0-31</inkml:trace>
  <inkml:trace contextRef="#ctx0" brushRef="#br0" timeOffset="159154.9049">3016 10389 0,'-17'0'125,"-1"-17"-125,0 17 0,1-18 0,-1 18 15,0 0-15,1-18 0,-19 18 0,1-17 16,0 17-16,17 0 15,18-18-15,-17 18 16,-1 0-16,18-18 16,-18 18-16,18-17 15,-17 17-15,-1 0 16,0 0-16,1 0 0,-1 0 16,1 0-16,-1 0 15,0 0-15,1 0 16,-1 0 15,0 0-31,1 0 16,-1 0-1,0 0-15,1 0 16,-1 0 0,1 0-16,-1 0 15,0 0-15</inkml:trace>
  <inkml:trace contextRef="#ctx0" brushRef="#br0" timeOffset="161108.2877">12277 12030 0,'-18'0'63,"0"0"-63,18 17 0,-17-17 15,-1 18-15,-35 0 0,53-1 16,-35 19-16,17-1 16,1-35-16,17 17 0,0 1 0,0 0 15,0-1-15,-18 1 16,18 17-16</inkml:trace>
  <inkml:trace contextRef="#ctx0" brushRef="#br0" timeOffset="161993.3984">12435 12012 0,'-17'35'15,"17"1"1,-18-36-16,18 17 0,-18 1 0,18 0 0,-17 34 15,-1-34-15,1 17 16,17-17-16,0 0 16,0-1-16,-18-17 15,18 18 32,-18-18-31,36 0 124,-18-18-140,18 18 16,-1 0 15,-17-17-15,18 17 0,-1 0 15,1 0-31,0 0 31,-1 0-15,-17-18-1,18 18 1,-18-18 0,18 18-16</inkml:trace>
  <inkml:trace contextRef="#ctx0" brushRef="#br0" timeOffset="162441.4023">12453 12259 0,'18'0'63,"-1"0"-63,1 0 0,0 0 15,-1 0-15,36 0 0,-35 0 16,-1 0-16,1 0 0,0 0 16,-18-18 30</inkml:trace>
  <inkml:trace contextRef="#ctx0" brushRef="#br0" timeOffset="162833.548">12788 12065 0,'0'18'47,"0"-1"-47,0 19 0,0-19 15,0 1-15,0 35 0,0-18 16,0 36-16,0-54 15,0 1-15</inkml:trace>
  <inkml:trace contextRef="#ctx0" brushRef="#br0" timeOffset="166237.2635">10601 9895 0,'0'-17'125,"-18"17"-110,1 0-15,-1-18 0,0 18 0,1 0 16,-19-18-16,19 18 15,-1-17-15,18-1 16,-17 18-16,-1 0 0,18-17 31,-18 17 1,18-18-32,-17 18 15,-1 0-15,18-18 16,0 1-1,-18 17-15,1 0 16,-1 0 15,18-18 1,-18 18-32,1 0 0,17-18 15,-18 18-15,18-17 16,-35 17-16,17 0 15,1 0-15,-1-18 0,0 18 16,18-18-16,-17 18 16,-1 0-16,18-17 0,-18 17 0,1 0 15,-1 0 1,1 0-16,-1 0 0,0 0 16,1 0-16,-1 0 0,-35-18 15,35 18-15,1 0 0,-1-17 16,0 17-16,1 0 15,-18 0-15,17 0 16,0 0-16,1 0 16,-1 0-16,0 0 15,1 0-15,-1-18 16,0 18-16,1 0 0,-1 0 16,1 0-16,-1 0 0,0 0 15,18-18 1,-17 18-16,-1 0 15,0 0 1,1 0-16,-1 0 16,0 0-16,1 0 0,-1 0 15,1 0-15,-1 0 16,-17 0-16,17 0 16,0 0-16,18-17 0,-17 17 0,-1 0 15,0 0 1,1 0-16,-1 0 0,0 0 15,1 0-15,-18 0 0,-1 0 16,19 0-16,-19-18 0,19 18 16,-1 0-16,0 0 0,1 0 0,-18 0 15,17 0-15,0 0 0,1 0 0,-1 0 16,0 0-16,1 0 0,-1 0 16,0 0-16,1 0 15,-1 0-15,1 0 0,-1 0 0,0 0 16,1 0-16,-1 0 0,0 0 0,1 0 15,-1 0-15,0 0 0,1 0 0,-1 0 16,0 0-16,-17 0 0,18 0 16,-1 0-16,0 0 0,1 0 15,-1 0-15,0 0 0,1 0 16,-1 0-16,0 0 0,1 0 16,-1 0-16,1 0 0,-1 0 15,-17 0-15,-1 0 16,19 0-16,-1 0 0,0 0 15,1 0-15,-1 0 0,1 0 0,-1 0 0,0 0 16,1 0-16,-1 0 0,0 0 16,1 0-16,-1 0 0,0 0 0,1 0 0,-19 0 15,19 0-15,-1 0 0,18 18 16,-17-18-16,-1 0 0,0 0 0,1 0 0,-1 0 16,0 0-16,18 17 0,-17-17 15,-19 0-15,19 0 0,-1 0 16,-35 0-16,36 18 15,-19-18-15,19 0 0,-1 0 16,0 0-16,1 0 0,-1 0 0,1 0 0,-1 0 16,0 0-16,1 0 0,-1 0 0,0 0 0,1 0 15,-1 0-15,0 0 0,1 0 0,-1 18 0,0-18 16,1 0-16,-1 0 0,1 0 0,-1 0 0,0 0 0,1 0 0,-1 0 0,0 0 16,1 0-16,-1 0 0,0 0 0,1 17 15,-18-17-15,17 0 0,0 0 0,-17 0 0,17 0 16,1 18-16,-1-18 0,-17 0 0,17 0 15,18 17-15,-17-17 0,-1 0 0,0 0 0,1 0 16,-1 0-16,0 0 0,1 0 16,-19 0-16,19 0 0,-1 0 0,0 0 15,1 0-15,-18 0 0,17 0 16,0 0-16,1 0 0,-1 0 0,0 0 16,-17 0-16,17 0 15,1 0-15,-1 0 0,1 0 0,-1 0 16,0 0-16,-17 0 0,17 18 15,1-18-15,-1 0 0,0 0 16,1 0-16,-1 0 0,1 0 16,-1 0-1,0 0 1</inkml:trace>
  <inkml:trace contextRef="#ctx0" brushRef="#br0" timeOffset="173668.0333">10125 12030 0,'0'17'110,"-36"19"-95,19-19 1,17 1-16,0 0 0,0-1 62,-18-17-46,18 18-16,0-1 16,-17-17-16,17 18 15,0 0 16,-18-18 1,18 17-32,0 1 93,0 0-93,-18-18 16,18 17-16,-17-17 0</inkml:trace>
  <inkml:trace contextRef="#ctx0" brushRef="#br0" timeOffset="174517.0956">10019 12065 0,'0'18'32,"0"-1"-17,0 1 1,18-18-16,-18 18 15,0-1-15,17 18 0,-17-17 16,0 0-16,0-1 16,0 1-16,0 0 62,18-18-15,-1 0 31,1 0-78,0 0 16,-1 0-16,1 0 15,17 0-15,1-18 16,-36 0-16,17 18 0,-17-17 16,35-1-16,-35 0 15,0 1 17,18 17-17,-18-18 1</inkml:trace>
  <inkml:trace contextRef="#ctx0" brushRef="#br0" timeOffset="175008.1436">10319 12153 0,'17'0'63,"1"0"-63,0 0 16,-1 0-16,1 0 0,0 0 15,-1 0-15,1 0 16,-1 0 46</inkml:trace>
  <inkml:trace contextRef="#ctx0" brushRef="#br0" timeOffset="175950.1881">10477 11959 0,'18'0'94,"-18"18"-94,0-1 15,18 1-15,-1-18 16,-17 18-16,0 17 0,0-17 16,0-1-16,18-17 0,-18 18 0,18 0 0,-18-1 15,17 18 1,-17-17 31,0 0-47,0-1 15,-35 19-15,35-19 16,-35 19-16,17-19 16,0-17-16,1 35 0,-18 1 15,52-36 79,18 0-78,-17 0-16,0 0 0,-1 0 15,1 0-15,53 0 0,-18-18 16,-53 0-16,17 18 0,1 0 0,-1 0 31,1 0-31,0 0 16,-18-17-16,17 17 0</inkml:trace>
  <inkml:trace contextRef="#ctx0" brushRef="#br0" timeOffset="184687.6974">3175 10583 0,'0'-17'93,"0"-1"-77,-18 0-16,1 1 16,-1-1-16,0 0 0,1 18 15,-18-52-15,17 52 0,0-18 16,1 18-16,-1-18 0,0 1 16,1 17-16,-19-18 0,36 0 15,-17 1-15,-1 17 0,0 0 0,1-18 16,-18 0-16,-1 1 15,19-1-15,-19-17 16,19 35-16,-1-18 0,0 18 0,1 0 0,-1-17 16,1 17-16,-1-18 0,-17 18 0,-18-18 15,17 1-15,19 17 0,-1-18 16,1 18-16,-1 0 16,0 0-16,1 0 0,-1 0 15,0 0-15,18-18 0,-17 18 16,-1 0-16,0 0 15,1-17-15,-1 17 0,-17 0 16,17 0-16,1 0 16,-1 0-16,0 0 0,1 0 0,-1 0 15,-17 17-15,17-17 0,0 0 16,1 18-16,-1-18 0,1 18 16,-1-18-1,0 53-15,1-53 16,-19 35-16,36-17 15,-17-1-15,17 18 0,-18-17 0,0 17 16,1-17-16,17 17 0,0-17 0,-35 70 16,17-70-16,18 35 0,0-36 0,0 1 0,-18 0 0,18-1 15,0 1-15,0 0 0,-17-18 0,17 52 0,0-34 16,0 17-16,0 1 0,0-19 16,0 19-16,0-19 0,0 1 0,0 17 0,0 18 15,0-35-15,0-1 0,0 1 0,0 0 16,0-1-16,0 1 0,17 17 15,-17-17-15,0-1 0,18 1 16,-18 0 0,0-1-1,35 19-15,-17-36 16,-18 17-16,17 1 0,1-18 0,0 0 16,-1 0-16,-17 18 0,18-18 0,0 17 15,-1 1-15,19-18 0,-19 0 16,1 0-16,-18 17 0,70-17 0,-52 0 0,-18 18 15,18-18-15,-1 0 0,19 0 0,-19 0 0,18 0 0,-17 0 16,17 0-16,-17 0 0,53 0 16,-54 0-16,54 0 0,-54 0 0,1 0 0,17 0 15,-17 0-15,0 0 0,-1 0 0,1 0 0,0 0 16,-1 0-16,1 0 0,-1 0 0,19 0 16,-19 0-16,1 0 0,0 0 0,17 0 15,-17 0-15,17 0 0,0 0 0,0 0 16,-17 0-16,0 0 0,-1 0 0,1 0 15,0-18-15,-1 18 0,1 0 0,0 0 16,-18-17-16,17 17 0,-17-18 0,18 1 16,-1 17-1,1 0 1,-18-18-16,0 0 0,18 18 16,-18-17-16,0-1 0,0 0 0,17 18 15,1-17-15,0 17 0,-18-18 0,0-17 16,0 17-16,0 0 0,0 1 0,17 17 15,-17-18-15,0 1 0,18 17 0,-18-18 0,0 0 16,0 1-16,0-1 0,0 0 0,0 1 16,0-19-16,0 19 15,0-1-15,-18 1 0,18-1 16,0 0-16,0 1 0,-17-1 16,-1 18-16,18-18 0,0 1 0,-18-1 0,18 0 15,0 1-15,0-1 16,-35 1-16,35-1 15,0-17-15,-18 35 0,1-18 16,-1 18-16,18-18 0,0 1 16,-17 17-16,-1 0 0,0-36 15,1 36-15,-1 0 16,0-17-16,1 17 0,17-18 16,-18 18-16,0 0 0,1 0 15,-1 0-15,18-18 0,-18 18 0,1 0 16,-1 0-1,18-17-15,-17 17 0,-1 0 16,0 0-16,1 0 0,-1 0 16,0 0-16,1 0 0,-1-18 15,0 18-15,1 0 0,-1 0 16,1 0-16,-1 0 0,0 0 0,-17 0 16,17 0-16,1 0 0,-19 0 15,19 0-15,-1 0 16,1 0-16,-1 0 15,0 0-15,1 0 16,-1 0-16,0 0 16,1 0-1,-1 0 17,0 0-1</inkml:trace>
  <inkml:trace contextRef="#ctx0" brushRef="#br0" timeOffset="186216.9779">3510 11042 0,'18'0'94,"-1"0"-94,1 0 15,0 0-15,-1 0 0,1 0 16,0 0-16,-1 0 0,1 0 15,0 0-15,-1 0 16,1 0-16,-1 0 16,1 0-16,0 0 15,-1 0 1,1 0-16,0 0 31,-1 0-15,1 0-16,0 0 203,-1 0-203,-34 0 266</inkml:trace>
  <inkml:trace contextRef="#ctx0" brushRef="#br0" timeOffset="188826.4566">3016 10460 0,'0'-18'78,"0"1"-62,-17-1-16,-1 0 15,18 1-15,-18-19 16,18 19 0,-17 17-16,-1-36 15,-35 36 1,53-17-1,-18-1-15,1 18 0,17-17 0,-18 17 16,-17 0-16,35-18 0,-18 18 0,18-18 16,-17 18-16,-1 0 15,0 0-15,1-17 0,-1 17 16,0-18-16,1 18 0,-1-18 16,1 18-16,-1 0 0,0 0 0,1 0 15,-1-17-15,0 17 0,1-18 16,-1 18-16,0 0 15,1 0-15,-1 0 0,1-18 0,-1 18 0,0-17 16,1 17-16,-1 0 16,0 0-16,1-18 0,-1 18 15,0 0-15,1 0 16,-1 0-16,0 0 0,1 0 16,-1 0-16,1 0 15,-19 0-15,36 18 0,-35-1 16,-18-17-16,35 18 15,1-18-15,17 18 0,-18-18 0,18 17 16,-17-17-16,-1 18 0,18 0 0,-18 17 0,1-35 0,17 53 16,-18-53-16,18 17 0,0 1 0,-18 0 0,18-1 15,-17 72-15,17-72 0,0 1 0,0-1 0,-18 1 16,0 17-16,18-17 0,0 17 0,0-17 0,0 17 0,0 1 16,0 16-16,0-16 15,0-1-15,0-17 0,0-1 0,0 1 0,0 0 0,0-1 0,0 1 16,0 17-16,0-17 15,0 17-15,18-35 16,-18 18-16,0 17 0,0-17 16,18 17-16,17 18 15,-35-36-15,0 19 0,0-19 0,18-17 0,-1 36 16,-17-19-16,18 19 0,17 16 16,-35-34-16,0 0 0,53 35 15,-53-36-15,0 1 0,18-18 0,-1 18 16,1-18-16,17 35 0,-17-18 0,17 1 15,-17-18-15,-18 18 0,17-18 0,19 17 16,-1 1-16,-17-18 0,-1 0 16,19 35-16,-1-35 0,0 0 15,-17 0-15,52 18 0,-52-18 0,17 0 16,-17 18-16,0-18 0,-1 0 0,1 0 0,-1 0 0,1 0 0,0 0 16,17 0-16,-17 0 0,17 0 0,-17 0 0,-1 0 15,1 0-15,-1 0 0,1 0 0,0 0 0,-1 0 0,36 0 16,-35 0-16,0 0 0,-1 0 0,-17-18 15,18 18-15,17 0 0,-17 0 0,-1 0 0,1-18 16,0 18-16,-1 0 0,19 0 0,-19 0 0,-17-17 0,18 17 16,0 0-16,-18-18 0,17 18 0,1 0 0,-1 0 15,-17-18-15,18 18 0,0 0 0,-18-17 0,17 17 0,1 0 16,-18-18-16,18 0 0,-1 18 16,1 0-16,-18-17 15,18-18-15,-1 35 16,1-18-16,-18-17 0,17-1 15,1 19-15,-18-1 0,18-35 16,-18 36-16,17-1 0,-17 0 0,0-17 16,18 17-16,-18 1 0,0-19 0,18-17 15,-18 36-15,0-1 0,0 1 0,0-19 16,0 1-16,0-18 0,0 35 0,0 1 0,0-1 16,-18 1-16,18-1 0,0 0 0,0 1 0,-18 17 0,18-18 0,0-17 15,-17 35-15,17-18 0,-18 0 0,18 1 0,-18 17 0,18-18 16,0 1-16,-35-1 0,18 0 0,17-17 15,-18 17-15,0 18 0,18-17 0,0-1 0,-17 0 16,-19-17-16,36 17 0,0-17 0,-17 35 16,-1-17-16,0-19 0,1 19 15,-1-1-15,18 0 0,-17 18 0,17-17 0,-18-1 16,0-17-16,1 35 0,-1 0 0,18-18 0,-18 18 0,18-17 16,-17 17-16,17-18 0,-18 18 0,0 0 15,18-18-15,-17 18 0,17-17 0,-35 17 16,17 0-16,18-18 0,-18 18 15,1-18-15,-1 18 0,0 0 16,1-17-16,-1-1 0,-17 0 16,17 18-16,0 0 15,-17 0-15,18 0 16,-1 0-16,0 0 16,-17 0-16,17 0 15,-17 0-15,17 0 16,-34 0-16,16 0 0,19 0 15,-19 0-15,1 0 0,17 0 0,-34 0 16,34 0 0,0 0-16,1 0 0,-19 0 15,19 0-15,-1 0 0,0 0 16,1 0-16,-1 0 0,0 0 16,1 0-16,-1 18 0,-17-18 0,35 18 15,-35-18-15,17 0 0,0 0 0,1 0 0,-1 0 16,18 17-16,-18-17 0,18 18 0,-17-18 0,-18 0 15,17 0-15,0 0 0,18 18 16,-17-18-16,17 17 0,-18-17 16,18 18-16,-18-18 0,1 0 15,-1 18-15,18-1 0,-18-17 16,-17 18-16,35-1 0,-17-17 0,17 36 16,-18-36-16,18 17 15,-18-17-15,1 18 0,17 0 0,0-1 16,-18 19-16,0-36 0,18 17 15,0 1-15,0-1 0,-17 19 16,17-19-16,0 1 0,0 0 16,0-1-16,0 1 0,-18 17 15,18 18-15,0-35 16,0-1-16,0 19 0,0-19 16,0 19-16,0-19 0,0 1 15,0 17-15,0-17 0,0-1 0,0 1 0,0 0 16,0 17-16,0-17 0,0-1 0,0 1 15,18-18-15,-18 18 0,17-18 0,1 35 16,-18-18-16,0 1 16,0 0-16,18-1 0,-1-17 15,-17 18-15,0 0 0,18-18 16,-18 17-16,0 1 0,0 0 0,18-18 0,-1 0 16,-17 17-16,18-17 0,-18 18 0,17-18 15,-17 18-15,36 17 16,-19-35-16,-17 17 15,18-17-15,0 0 16,-18 18-16,17 0 16,1-18-16,0 17 0,-1-17 15,-17 18-15,18-18 0,-1 0 16,1 0-16,0 18 0,-1-1 0,19-17 0,-19 0 16,-17 18-16,36-18 0,-19 0 15,1 18-15,-1-18 0,-17 17 0,18-17 16,0 0-16,-1 0 0,1 0 15,-18 18-15,18-18 16,-1 0-16,1 0 16,-18 17-16,18-17 0,-1 0 0,1 0 15,0 0-15,17 0 16,-18 0-16,1 0 0,0 0 16,-1 0-16,1 0 0,0 0 15,-1 0 1,1 0-16,0 0 15,-1 0 1,1 0-16,-1 0 0,1 0 16,0 0-16,-1 0 15,1 0-15,0 0 16,-18-17-16</inkml:trace>
  <inkml:trace contextRef="#ctx0" brushRef="#br0" timeOffset="190505.2168">3422 11077 0,'18'0'109,"-1"0"-109,1 0 0,52 0 31,-52 0-31,53 0 0,-54 0 16,1 0-16,0 0 31,-1 0-15,1 0 0,-1 0-16,1 0 15,0 0-15,-1 0 0,36 0 16,-35 0-1,0 0-15</inkml:trace>
  <inkml:trace contextRef="#ctx0" brushRef="#br0" timeOffset="191209.2275">3863 10971 0,'18'0'157,"-1"0"-142,1 18 1,-1-18-16,1 0 15,-18 35 1,18-35-16,-18 18 16,0 0-1,0-1-15,0 1 16,0-1-16,-18-17 0,18 18 16,-18 17-16,1-17 15,17 0-15,-18-18 0,18 17 16</inkml:trace>
  <inkml:trace contextRef="#ctx0" brushRef="#br0" timeOffset="193305.6492">5080 10336 0,'-18'-17'47,"-17"17"-47,0 0 0,17 0 16,-88 0-16,89 0 15,-36 0-15,17 0 0,-52-18 16,71 18-16,-1 0 0,0 0 16,1 0-16,-1 0 15,0 0 17,1 0-17,-1 0-15,-17 0 16,17 0-16,1 0 15,-1 0-15,0 0 0,1 0 0,-1 0 16,0 0-16,1 0 16,-1 0-1,1 0 1,-1 0-16,0 0 0,1 0 16,-36 0-16,35 0 0,0 0 15,-17 18-15,17-18 0,1 0 16,-1 0-1,18 17 1,-17 1 0,17 0-16,0-1 0,0 1 15,0 0-15,0-1 0,-18 36 0,18-35 16,0-1-16,0 19 0,0 34 16,0-52-16,0 52 0,0-34 15,0-1-15,0-17 0,0-1 0,0 1 0,0 0 0,18 17 16,-18-18-16,17-17 0,-17 18 0,18 70 15,-18-70-15,0 17 0,17-35 0,-17 18 0,18 52 16,0-70-16,-18 36 0,17-36 0,1 17 0,-18 1 0,0 0 16,0-1-16,0 1 0,18-18 0,-1 18 0,-17-1 0,18-17 15,-18 18-15,0-1 0,18-17 0,-1 36 16,1-36-16,-18 17 0,18-17 0,-18 18 0,17-18 0,1 18 16,35-1-16,0 19 15,-36-36-15,19 0 0,-36 17 0,35 18 16,0-35-16,-17 0 0,-1 0 0,-17 18 0,36-18 15,17 18-15,-36-18 0,-17 17 16,35-17-16,-17 0 0,0 0 0,-1 18 16,36-18-16,0 0 0,-35 0 15,0 18-15,17-18 0,-18 0 16,1 0-16,0 0 0,-1 0 0,1 0 0,0 0 16,17 0-16,-17 0 0,-1 0 0,1 0 15,17 0-15,-17 0 0,-1 0 0,1 0 16,0 0-16,-1 0 0,1 0 15,0 0-15,-1 0 0,1 0 0,-1 0 0,19-18 16,-19 18-16,1 0 0,0 0 0,-18-18 16,35 18-16,-17 0 0,-1 0 15,1 0-15,0 0 0,-1-17 16,1 17-16,-1 0 0,1-18 16,0 18-16,-18-18 15,17 18-15,-17-17 0,0-1 16,36-17-16,-36 17 0,0 1 0,0-1 15,17 18-15,1-18 0,0-17 0,-18 17 16,0 1-16,0-1 0,0 1 0,0-1 16,0-17-16,0 17 0,0 0 0,0 1 15,0-1-15,0 0 0,0 1 16,0-1-16,0 0 0,0 1 0,0-1 0,0 1 16,0-1-16,-18 0 0,18 1 0,-18-1 15,18 0-15,0 1 0,-17-19 0,-1 19 16,18-1-16,0 1 0,-18-19 0,1 36 15,-1-17-15,18-1 0,0 0 0,-18 18 0,1-35 16,17 17-16,-18-17 0,1 18 16,17-1-16,-18 18 0,18-18 0,0 1 0,-35-36 15,17 53-15,0-53 16,1 53-16,17-18 0,-36 0 16,36 1-16,-17 17 0,-1-18 15,0 18-15,1 0 0,17-17 0,-18 17 0,1 0 16,-1 0-16,18-18 15,-18 0 1,1 18-16,-1 0 0,0 0 16,1 0-16,-1 0 0,0-17 15,1-1-15,-18 18 0,17 0 16,0 0-16,18-18 0,-35 18 0,17 0 16,1 0-16,-1 0 0,0 0 15,1 0-15,-1 0 0,1 0 16,-1 0-16,0 0 15,1 0 17,-1 0-32,0 0 0,-17 0 15,17 0-15,1 0 0,-1 0 16,0 0-16,1 0 0,-1 0 0,1 0 16,-1 0-16,-17 0 15,17 0-15,0 0 16,1 0-16,-1 0 0,0 0 0,1 0 15,-1 0-15,1 0 16,-1 0-16,0 0 0,1 0 16,-1 0-16,0 0 0,-17 0 15,0 18-15,17-18 16,1 0-16,-1 0 0,0 0 16,1 0-1,-1 0-15,18 18 16,-18-18-16,1 0 15,-1 0 1,0 0-16,1 0 31,-1 0-31,18 17 16,-18-17-16,18 18 16,-17-18-16,-1 0 31,1 0 16,17 18-47,0-1 31</inkml:trace>
  <inkml:trace contextRef="#ctx0" brushRef="#br0" timeOffset="204642.6358">5397 10072 0,'-17'0'125,"-18"-18"-125,-18 18 0,17 0 16,1 0-16,-124 0 15,106 0-15,-17-17 16,52 17-16,1 0 0,-1 0 0,0 0 16,-35 0-16,36 0 15,-36 0-15,35 0 0,1 0 16,-1 0-16,-106 0 16,72 0-16,16 0 0,19 0 0,-1 0 0,0 0 0,1 0 0,-1 0 15,0 0-15,1 0 0,-1 0 0,-17 0 0,17 0 0,-52 0 0,17 0 16,17 0-16,-87 0 15,105 0-15,-17 0 16,17 0-16,-34 0 0,34 0 0,-17 0 0,17 0 16,-17 0-16,-18 0 0,35 0 15,-17 0-15,17 0 0,1 0 0,-19 0 16,19 0-16,-19 0 0,1 0 0,17 0 0,-17 0 0,-35 0 16,52 0-16,-35 0 15,18 0-15,-18 17 0,35-17 16,1 0-16,-1 0 15,0 0-15,1 0 0,-1 0 0,0 0 16,1 0-16,-1 0 0,1 0 0,-1 18 0,0-18 16,-35 0-16,0 0 15,36 0-15,-1 0 0,0 0 0,1 0 0,-1 0 0,1 0 0,-1 0 16,-17 0-16,-1 0 0,19 0 0,-1 0 16,-17 0-16,17 0 0,1 0 0,-1 0 15,0 0-15,1 0 0,-19 0 16,19 0-16,-19 0 0,19 0 15,-1 0-15,1 0 16,-1 0-16,0 0 16,1 0-16,-19 0 0,19 0 0,-1 0 15,-17 0-15,17 0 0,0 0 0,-52 0 16,52 0-16,1 0 0,-1 0 0,-35 17 16,35-17-16,1 0 0,-1 0 0,1 0 0,-1 0 15,0 0-15,-17 0 0,17 0 16,1 18-16,-1-18 0,0 0 15,18 18 1,-17-18-16,-1 0 16,1 0-16,17 17 15,0 1-15,-36 0 0,19-18 16,-1 0 0,0 0-16,18 17 15,-17 1 1,-1-18-1,0 18-15,18-1 0,0 1 16,-17-18-16,-1 35 16,0-35-16,18 18 0,0-1 15,0 1-15,-17 0 0,17-1 0,-18 1 0,18 0 16,-17 17-16,17-18 0,-18 1 0,18 0 0,0-1 16,0 1-16,0 0 0,0-1 0,0 1 15,0 17-15,0-17 0,0 0 16,0-1-16,0 1 15,0-1-15,0 1 0,0 0 16,0-1-16,0 1 0,0 0 0,0-1 0,0 1 16,0 0-16,0 17 0,0-18 0,0 1 15,0 0-15,18 17 0,-18-17 0,0 17 16,0-17-16,0-1 16,0 1-16,0-1 15,17 36-15,-17-35 16,0 0-16,0-1 0,35 1 15,-35 0-15,0-1 0,0 19 16,0-19-16,18 1 0,-18-1 0,0 1 16,0 0-16,18-18 0,-18 17 0,0 1 0,0 0 0,17 17 15,-17-17-15,18-18 0,-18 17 0,0 18 16,18-35-16,-18 18 0,0 0 16,0-1-1,0 1-15,17 0 16,-17-1-16,18-17 0,-18 18 15,0 0-15,18-1 0,-18 1 16,0-1 0,17 1-16,1-18 0,-18 18 15,0-1-15,18-17 16,-1 0-16,-17 18 0,18 0 16,-1-18-16,1 0 15,0 0-15,-1 0 0,-17 17 16,18-17-16,0 0 0,-18 18 0,17-18 0,1 0 15,0 18 1,-1-18-16,1 0 0,-1 0 16,1 17-16,0-17 0,-1 0 0,1 18 0,0-18 15,-1 0-15,1 0 0,-18 18 0,18-18 0,-1 0 0,1 0 16,-1 0-16,1 0 0,0 0 0,17 0 16,0 0-1,-17 0-15,0 0 0,17 0 0,-17 0 16,-1 0-16,1 0 0,-1 0 0,1 0 15,0 0-15,-1 0 0,1 0 0,0 0 0,-1 0 0,1 0 16,17 0-16,-17 0 0,-1 0 0,1 0 16,17 0-16,-17 0 0,17 0 15,-17 0-15,17 0 0,-17 0 16,-1 0-16,1 0 0,0 0 16,-1 0-16,1 0 15,0 0-15,-1 0 0,1 0 16,0 0-16,-1 0 0,19 0 15,-19 0-15,36 0 16,-35 0-16,-1 0 0,36 0 16,-17 0-16,-19 0 0,18 0 15,-17 0-15,17 0 0,-17 0 0,17 0 16,-17 0-16,17 0 0,-17 0 0,-18 17 0,17-17 16,1 0-16,0 0 0,-1 0 0,19 0 15,-19 0-15,1 0 0,0 0 0,-1 0 16,1 0-16,0 0 0,-1 0 15,18 0-15,-17 0 16,0 0-16,-1 0 0,1 0 0,0 0 16,-1 0-16,1 0 0,0 0 15,-1 0-15,1 0 0,17 0 0,-17 0 0,17 0 16,0 0-16,-17 0 16,0 0-16,-1 0 0,1 0 0,-1 0 0,-17-17 15,18 17-15,17 0 0,-17 0 16,0 0-16,-1 0 0,19 0 0,-19 0 15,1 0-15,0 0 16,-1 0-16,1 0 0,-1 0 16,-17-18-16,18 18 0,0 0 0,-1 0 15,-17-18-15,18 18 0,0 0 16,-1 0-16,1 0 16,0 0-16,-1 0 15,1 0-15,-1 0 0,-17-17 0,18 17 0,0 0 16,-1 0-16,1 0 0,0 0 15,-1 0-15,1 0 0,0 0 16,-1 0-16,1 0 0,-1 0 16,1 0-16,0 0 0,-1 0 15,1 0-15,0 0 16,-1 0-16,1 0 16,-18-18-16,18 18 0,-1 0 15,1 0-15,0 0 0,-1 0 16,-17-18-16,18 18 0,-1 0 0,1 0 15,0 0-15,-1 0 16,1 0-16,-18-17 16,18 17-16,-1 0 15,1 0-15,0 0 16,-1 0-16,1 0 16,-18-18-16,17 18 15,1 0-15,0 0 16,-1 0-1,1 0 1,0 0-16,-18-18 0,17 18 16,-17-17-16,18 17 0,0 0 15,-18-18-15,17 18 16,1 0 0,-18-18-16,17 18 0,-17-17 15,18 17 16,-18-18-15,18 18-16,-18-17 16,0-1-1,17 18-15,1-18 16,-18 1-16,18 17 0,-18-36 16,17 36-16,-17-17 15,18 17-15,-18-18 16,0 0-16,18 18 15,-18-17-15,17-1 16,-17 1-16,0-1 0,0 0 16,0 1-16,0-1 0,18 0 15,0 1-15,-18-1 16,0 0-16,0 1 0,0-1 0,17 18 16,-17-17-1,0-1-15,0 0 16,0 1-16,18 17 0,-18-18 15,0 0-15,17 18 0,-17-17 0,0-1 0,0 0 16,0 1-16,0-1 16,0 0-16,0 1 0,0-1 15,0-17-15,0 17 16,0 1-16,0-1 0,18 0 16,-18 1-16,0-1 0,0 0 15,18 18-15,-18-17 0,0-1 16,0-17-16,0 17 15,0 1-15,0-1 0,0-17 0,0 17 16,0-17-16,0 17 0,0 1 16,0-1-16,0 0 0,0 1 15,0-1-15,0 0 16,0-17-16,0 17 31,0 1-31,0-1 0,0 0 16,0 1-1,-18 17-15,18-35 16,0 17 0,-18 18-16,18-18 0,0 1 15,0-1 1,0 0-16,0 1 0,-17-1 16,17 0-1,-18 18 1,18-17-16,-17 17 0,17-18 15,-18 18-15,18-17 16,0-1-16,0 0 16,-18 18-16,1 0 15,17-17 1,0-1-16,-18 18 16,-17 0-16,17 0 15,-17-18-15,17 18 16,18-17-16,-18 17 0,1 0 0,-1 0 15,1 0-15,-1 0 0,0 0 16,1 0-16,-1-18 16,0 18-1,1 0-15,-1 0 16,0 0 0,1 0-16,17-18 0,-18 18 31,1 0 16,-1 0 15,0 0 344,1 0-406,-1 0 16,18-17 31,-18 17-31,1 0-1,-1 0 1,0 0 46,1 0-46,-1 0 0,18-18-16,-17 18 31,-1 0-16,18-17-15,-18 17 16,1 0 15,-1 0-31,0 0 16,1 0 0,-1 0-1,0 0-15,1 0 16,-1 0 15,0 0 0,1 0 16,34 0 297,1 0-344,70 0 16,-70 0-1,0 0-15,-1 0 0,1 0 16,0 0-16,-1 0 15,1 0-15,-1 0 0,19 0 16,-19 0-16,1 0 16,0 0-1,-1 0-15,1 0 16,0 0-16,-1 0 16,1 0-16,-1 0 0,1 0 15,0 0 1,-1 0-16,1 0 62,0 0-62,-1 0 16,1 0 62,0 0-78,-1 0 16,1 0-1,-1 0-15,1 0 47,0 0-47,-1 0 16,1 0 46,0 0-46,-1 0-16,-17 17 16,18-17-16,-18 18 31,35 17-31,-17-17 15,-18-1-15,18 1 0,-1 17 16,1 1-16,-1-19 0,-17 1 16,0-1-16,18 1 0,17 17 15,-35-17-15,18-18 16,0 0-16,-18 18 0,0-1 16,0 1-1,0 0 1,0-1-16,17-17 15,-17 18-15,0-1 0,0 1 0,18-18 0,-18 35 16,18-17-16,-18 0 0,0-1 0,0 1 16,0 0-16,0-1 0,0 1 0,0 0 0,0-1 15,0 1-15,17-1 16,1 1-16,-18 0 0,0-1 16,0 1-16,0 0 0,0-1 15,0 1 1,0 0-16,0-1 0,0 1 15,17-18-15,-17 17 0,0 1 16,0 0-16,0-1 0,0 1 0,0 0 16,18-1-16,-18 1 0,0 0 0,18-18 15,-18 35-15,0-18 0,0 1 0,0 0 16,0-1-16,0 1 0,0 0 0,0-1 16,0 1-16,0 0 0,0-1 15,0 1-15,0 0 0,0-1 16,0 1-16,0-1 0,17 1 15,-17 0-15,0-1 0,0 1 16,0 0-16,0 17 0,0-17 16,0-1-16,0 1 0,0-1 0,0 1 15,0 17-15,0-17 0,0 0 16,0-1-16,0 1 16,0 0-1,0-1-15,0 1 16,-17-18-1,17 17-15,-18-17 0,0 53 16,1-53 0,17 18-16,-18 0 0,18-1 15,-17-17 1,-1 0-16,18 18 16,-18-18-16,1 0 31,-1 0-31,18 18 0,-18-18 15,1 0-15,-1 0 0,18 17 0,-18-17 0,1 0 16,-1 0-16,1 0 16,17 18-16,-18-18 0,0 0 15,1 0-15,-1 18 32,0-18-17,1 0 1,-1 0 15,0 0-31,1 0 16,-1 0-1,0 0 1,-17 0 0,18 0 77,-1 0-77,0 0 0,1 0-16,-1 0 15,0 0 1,1 0-1,-1 0 1,0 0 0,1 0-16,-1 0 15,1 0 1,-1 0 0,0 0-1,1 0 1,-1 0-1,0 0-15,1 0 16,-1 0-16,0 0 16,1 0-16,-1 0 15,1 0 1,-1 0 0,0 0 15,1 0-31,-1 0 0,0 0 15,1 0-15,-1 0 16,-17 0 0,17 0 15,0 0-15,1 0-1,-1 0 1,1 0-16,-1 0 0,0 0 15,1 0-15,-1 0 16,0 0-16,1 0 16,-1 0-1,0 0 17,1 0-17,-1 0 1,1 0-1,-1 0-15,0 0 16,1 0-16,-1 0 16,18 17-1,-18-17 17,1 0-32,-1 0 15,0 0-15,1 0 0,-1 0 16,1 0-16,17 18 15,-36-18-15,36 17 0,-17-17 0,-19 0 16,36 18-16,-17-18 0,-1 0 16,0 0-16,18 18 0,-17-18 15,-1 0-15,0 0 32,1 0-32,-1 0 46,1 0-30,-1 0-16,0 0 16,1 0-1,-1 0-15,0 0 0,1 0 16</inkml:trace>
  <inkml:trace contextRef="#ctx0" brushRef="#br0" timeOffset="205899.8659">5680 10918 0,'0'18'78,"17"-18"-62,1 0-16,0 0 0,17 0 15,-17 0-15,-1 0 0,1 0 0,-1 0 0,1 0 16,17 0-16,-17 0 0,0 0 0,-1 0 16,54 0-16,-54 0 15,19 0-15,-19 0 0,1 0 16,0 0-1,-1 0 1,1 0 0,0 0-16,-1 0 0,19 0 15,-19 0-15,1 0 16,-1 0-16,1 0 16</inkml:trace>
  <inkml:trace contextRef="#ctx0" brushRef="#br0" timeOffset="206786.1759">6227 10724 0,'17'18'156,"-17"0"-156,18-18 47,-18 17-32,0 1-15,0 0 16,0-1-16,0 1 16,0 0-16,0-1 15,17-17-15,-17 18 0,0-1 31,0 1 1,0 0-17,0-1-15,0 1 16,0 0-16,0-1 0,0 1 16,0 17-16,-17 36 15,-1-71-15,1 35 0,17 0 16,0-17-16,-18-18 0,18 18 15,0-1-15,-18-17 0,18 18 0,-17-18 0,17 18 0,0-1 16,0-34 109</inkml:trace>
  <inkml:trace contextRef="#ctx0" brushRef="#br0" timeOffset="210727.778">7073 10372 0,'0'-18'94,"0"0"-63,-17 1-16,17-1 1,-36 18-16,19-18 16,-19 1-16,1-1 0,35 1 15,-106-19-15,89 36 0,-1-17 16,0 17-16,1-18 0,-1 18 0,0 0 16,1 0-16,17-18 0,-18 18 15,0 0-15,1-17 16,-1 17-1,18-18-15,-17 18 0,17-18 16,-18 18-16,0 0 16,1 0-16,-1 0 0,0 0 15,1 0-15,-1 0 16,0 0-16,1 0 0,-1 0 16,1 0-1,-1 0-15,0 0 16,1 0-16,-1 0 15,18 18-15,-35-18 16,17 0-16,0 0 16,1 18-16,-1-18 15,18 17-15,-17 1 16,-1-18 0,18 18-16,-18-18 0,18 17 15,0 1-15,0 0 0,-17 34 16,17-34-16,-18 53 15,18-54-15,0 1 16,0 17-16,0-17 0,0-1 0,0 1 16,0 0-16,0 17 0,0-17 15,0-1-15,0 1 0,0 0 0,0 17 16,0-17-16,0-1 16,0 1-16,0-1 0,0 1 15,18 0-15,-18-1 0,17 1 16,-17 0-16,0-1 0,18 1 0,-18 0 15,0-1-15,0 1 0,0-1 0,18 1 0,-1-18 16,-17 18-16,0-1 0,0 1 0,18 0 16,-18-1-16,17 1 0,1 0 0,-18-1 15,0 1-15,18-1 16,-1-17-16,-17 18 0,0 0 16,18-18-16,-18 17 15,18 1-15,-18 0 16,17-1-16,1 1 0,0-18 15,-18 18-15,0-1 0,17-17 0,-17 18 0,18-18 16,-18 18-16,0-1 0,17-17 0,-17 18 0,36-18 0,-36 17 16,17-17-16,-17 18 0,0 0 0,18-18 15,-18 17-15,18-17 0,-1 0 16,1 0-16,0 0 0,-18 18 16,17 0-16,1-18 15,-18 17-15,17-17 16,-17 18-16,18-18 0,-18 18 0,18-18 15,-1 0-15,1 0 0,-18 17 0,18-17 0,-1 18 0,1-18 16,-18 17-16,18-17 0,-1 18 0,1-18 16,0 18-16,-18-1 0,35-17 0,-35 18 15,17-18-15,1 0 0,0 0 0,-18 18 16,17-18-16,1 17 0,0 1 16,-1-18-16,1 0 15,0 18-15,-1-18 0,1 0 0,-1 0 0,1 0 16,-18 17-16,18-17 0,-1 0 0,1 0 15,0 0-15,-1 0 16,1 0 0,0 0-16,-1 0 15,1 0 1,-1 0-16,1 0 16,0 0-1,-1 0 1,1 0-16,0 0 31,-1 0-31,1 0 16,0 0-16,-1 0 15,1 0-15,0 0 16,-1 0-16,1 0 31,-1 0-15,1 0-16,0 0 15,-1 0 1,1 0-16,0 0 16,-18-17-16,17 17 15,1 0-15,0 0 16,-18-18-16,0 0 31,0 1-31,0-1 16,17 0-1,1 18-15,-18-17 0,0-19 16,0 19-16,0-1 0,0 1 16,17 17-16,-17-18 0,0 0 15,0 1-15,18 17 16,-18-36-16,18 36 0,-18-17 16,0-1-16,0 0 15,0-17 1,0 18-16,0-1 0,0-17 15,0 17-15,0 0 16,-18 1-16,18-1 0,0 0 16,0 1-16,-18-19 0,18 19 15,-17-18-15,17 17 0,-18-35 16,18 35-16,0 1 16,0-1-16,-35 0 0,35 1 0,-18 17 0,18-18 15,0 1-15,0-1 0,0 0 0,-17 1 16,-1-1-16,18 0 0,0 1 15,-18 17 1,18-18-16,0 0 0,-17 18 0,-1 0 16,18-17-1,-18-1-15,18 1 16,-17 17-16,-1 0 16,18-18-16,-17 0 15,17 1-15,-18 17 0,0 0 0,18-18 0,-17 18 16,17-18-16,-18 18 0,18-17 15,0-1-15,-18 18 0,1 0 16,17-18-16,-18 1 16,18-1-16,-18 18 15,18-35-15,-17 35 16,-1 0-16,18-18 16,0 1-16,-18 17 15,18-18 1,-17 0 31,-1 18-32,18-17 1,-17 17 0,17-18-1,-18 18-15,18-18 0,-18 18 47,18-17-16,-17 17-31,17-18 16,-18 18 0,18-18-1,-18 18 16,18-17-15,-17 17-16,17-18 16,-18 18-1,18-17 1,-18 17-16,1 0 16,-1 0-1,18-18 1,-17 18-16,17-18 15,-18 18 1,0 0-16,1 0 16,-1 0 15,0 0-31,18-17 0,-17 17 16,-1 0 15,0 0-31,1 0 15,-1 0 17,1 0 46,-1 0-63,0 0-15,1 0 32,-1 0-17,0 0 48,1 0-48,-1 0 1,18-18 0,-18 18-1,1 0 1,-1 0 15,0 0 16,1 0-16,-1 0-15,1 0 15,17-18 16,-18 18-47,0 0 16,1 0-1,-1 0 1,0 0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3T03:11:48.3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7232 3933 0,'18'18'63,"-1"-18"-63,1 0 0,-18 18 0,17-18 15,1 17-15,17-17 0,18 18 0,-35-18 16,0 0-16,17 0 0,-35 18 0,18-18 0,-1 0 0,1 0 0,52 0 16,-34 0-16,175 17 15,-140-17-15,158 18 0,-211-18 0,105 18 16,-105-18-16,35 0 0,-36 0 0,19 0 0,-19 0 0,1 0 0,35 0 15,-35 0-15,-1 0 0,1 17 0,-1-17 0,1 0 0,0 0 0,17 0 0,-17 0 0,17 0 0,-17 0 16,17 0-16,-17 0 0,17 18 0,-18-18 0,36 0 0,-35 0 16,17 0-16,18 0 0,-35 0 15,-1 0-15,1 0 0,0 0 16,17 0-16,-17 0 0,-1 0 0,1 0 16,35 0-16,-36 0 15,142 0 1,-141 0-16,52 0 0,19 0 15,-72 0-15,1 0 0,0 0 0,-1 0 0,1 0 0,-1 0 16,1 0-16,0 0 0,-1 0 0,1 0 0,35 0 16,-53-18-16,18 18 0,-1 0 15,18 0-15,-17 0 0,0 0 0,17-17 16,0 17-16,-17 0 16,0 0-16,-1 0 0,1 0 0,0 0 15,-1 0-15,1 0 0,-18-18 16,17 18-16,19 0 0,-1 0 15,-17-18 1,17 1-16,-17 17 0,-1-18 16,18 18-16,-17 0 0,-18-18 0,18 18 15,-18-17-15,17 17 16,-17-18-16,0 0 47,0 1-47,0-1 15,0 1-15,0-1 16,0 0-16,0 1 0,-17-1 0,17 0 0,0 1 0,0-1 16,0 0-16,-18 1 0,18-18 15,0 17-15,0 0 16,0 1-16,-18 17 0,18-18 0,-17 18 0,17-18 0,0 1 16,0-1-16,-18 0 0,18 1 0,-17 17 15,17-18-15,-18 0 0,18 1 0,-18 17 16,18-18-16,-17 1 0,-1 17 0,18-18 0,-18 18 0,18-18 15,-35 1-15,17-1 0,18 0 0,-17 1 16,-1 17-16,18-18 0,-17 18 16,-1-18-16,0 18 0,1-35 15,-1 35-15,18-17 0,-18 17 0,1 0 16,17-18-16,-53 0 0,17 18 16,36-17-16,-17 17 0,-1-18 0,1 18 0,17-18 15,-36 18-15,-17-17 0,53-1 0,-53 18 0,18-18 16,-35 1-16,52-1 0,-70-17 15,53 17-15,-1 18 0,19-17 0,-1 17 0,0-18 0,1 18 16,-1 0-16,0-18 0,-17 18 0,17 0 0,-34-35 0,34 35 16,0 0-16,1 0 0,-1 0 0,-17 0 0,17-18 0,-17 18 15,17 0-15,1 0 0,-1 0 0,0-17 16,-17 17-16,-36 0 0,54 0 0,-89 0 16,88 0-16,-17 0 0,17 0 0,-87 0 15,87 0-15,0 0 0,1 17 0,-19-17 0,19 0 0,-19 0 16,19 0-16,-1 0 0,1 0 0,-1 0 0,0 0 0,1 0 0,-1 0 0,-17 0 15,17 0-15,-35 0 0,0 0 0,0 0 16,-17 0-16,52 0 0,0 0 0,-17 0 0,-18 0 16,36 0-16,-1 0 0,0 18 0,1-18 0,-1 0 0,0 0 0,1 0 15,-1 0-15,1 0 0,-19 0 0,19 0 0,-1 0 0,0 0 0,1 0 0,-1 0 16,-17 0-16,17 0 0,-17 18 0,0-18 0,35 17 0,-18-17 16,-17 0-16,-1 0 0,36 18 0,-17-18 0,-1 0 0,0 0 15,1 18-15,-1-1 0,1-17 0,-1 0 0,0 0 16,18 18-16,-17-18 0,-1 18 15,18-1-15,-18-17 0,1 18 0,-1-18 0,0 0 16,18 17-16,-17-17 16,-1 0-16,1 0 0,17 18 0,0 0 15,-18-18-15,0 0 0,1 0 0,17 17 0,0 1 0,-18-18 16,0 18-16,1-1 0,17 1 0,0 0 16,-36-1-16,36 1 0,0 17 0,0-17 15,-17-1-15,17 1 0,-18-18 0,18 35 16,0-17-16,-17 0 0,17-1 15,-18 36 1,18-35-16,0-1 16,0 1-16,0 0 0,0-1 0,0 1 0,0 17 15,0-17-15,18 17 16,-18-17-16,0 17 0,17-35 0,-17 18 0,0-1 0,18-17 0,-18 18 0,17 0 16,-17-1-16,18 19 0,17-19 15,-17-17-15,-18 18 16,0-1-16,35-17 0,-17 0 15,17 0-15,-35 18 0,18-18 0,-1 18 0,1-18 16,0 0-16,17 17 0,-17-17 16,-1 0-16,1 0 0,0 0 15,-18 18-15,17-18 0,1 0 0,-1 18 16,1-18-16,0 0 0,-1 0 16,1 0-16,0 0 0,-1 0 0,1 0 0,17 0 15,1 0-15,-19 0 0,18 17 0,1-17 16,-19 0-16,1 0 0,0 0 0,-1 0 15,1 0-15,0 0 0,-1 0 0,1 0 0,-1 0 32,1 0-32,0 0 15,-1 0-15,1 0 16,0 0-16,-1 0 0,1 0 0,0 0 16,-1 0-16,1 0 0,-1 0 0,1 0 15,17 0-15,-17 0 0,0 0 16,-1 0-16,1 0 15,0 0-15,-1 0 0,1 0 16,17 0-16,-17 0 16,-1 0-16,1 0 0,0 0 15,-1 0-15,1 0 0,0 0 16,-1 0-16,1 0 0,0 0 16,-1 0-1,1 0-15,17 0 31,-17 0-31,-1 0 16,1 0-16,0 0 16,-1 0-1,1 0-15,0 0 16,-1 0-16,1 0 16,-1 0-1,1 0-15,0 0 0,-1 0 0,1 0 16,0 0-16,-1 0 0,1 0 15,0 0-15,-1 0 16,1 0 0,0 0-1,-1 0 1,1 0 0,-1 0-16,19 0 15,-19 0 1,1 0-16,0 0 15,-1 0 1,1 0 0,0 0-16,-1 0 0,18 0 15,1 18-15,-19-18 0,36 18 16,-35-18-16,17 0 0,18 17 0,-18-17 0,-17 0 0,35 0 16,18 18-16,-54-18 0,1 0 0,-1 0 0,1 0 15,0 0-15,-1 0 0,89 0 0,-88 0 0,-1 0 16,1 0-16,35 0 0,-18 0 0,-17 0 0,0 0 0,-1 0 15,1 0-15,17 0 0,-17 0 0,-1 0 0,1 0 0,0 0 16,-1 0-16,1 0 0,0 0 16,-1 0-16,1 0 0,0 0 15,17 0-15,0 0 0,-17 0 0,-1-18 16,19 18 0,-19 0-1,1-17-15,0 17 16,-1-18 15,1 18-15,-18-18-16,17 18 0,-17-17 0,0-1 0,36 18 15,-19-18-15,-17-17 0,36 35 0,-19-35 16,-17 17-16,0 1 0,18-1 0,17-17 16,-35-1-1,0 19-15,18-1 0,-18 0 0,0 1 16,0-1-16,17 18 0,-17-17 0,0-1 15,0 0-15,0 1 0,0-1 16,0 0-16,0-17 16,0 17-16,0 1 0,-17 17 15,17-18-15,0 0 16,0 1-16,-18-1 0,1 1 16,-1 17-16,18-18 0,0 0 0,0 1 0,-18 17 0,1-18 15,17 0-15,-18 18 0,0 0 0,18-17 16,-17 17-16,17-18 0,-18 0 15,0 18-15,1-17 0,17-1 16,-35 18-16,17 0 16,0 0-16,1 0 15,-1 0-15,0 0 0,18-17 16,-35 17-16,17 0 0,1 0 0,17-18 0,-18 18 0,1 0 16,-1-18-16,-17 18 15,17 0-15,0 0 0,1 0 0,-1-17 16,-35-1-16,35 18 0,-17 0 15,0 0-15,0 0 0,17 0 0,-17 0 16,17 0-16,0 0 0,-52-18 16,35 18-16,35-17 0,-18 17 15,-35-18-15,35 18 0,1 0 0,-18 0 16,17 0-16,0 0 0,1 0 0,-1 0 0,0 0 0,1 0 16,-1 0-16,0 0 0,1 0 0,-36 0 15,35 0-15,1 0 0,-19 0 0,-17-18 16,36 18-16,-19 0 0,19 0 0,-18 0 15,-1 0-15,19 0 0,-1 0 0,-35 0 16,35 0-16,1 0 0,-1 0 0,-17 0 16,0-17-16,17 17 0,-17 0 15,-18 0-15,35 0 16,0 0-16,-17-18 0,18 18 0,-72 0 16,72 0-16,-36 0 0,35 0 0,1 0 15,-1 0-15,0 0 0,1 0 0,-1 0 0,-35 0 0,18 0 0,17 0 0,-35 0 16,18 0-16,-36 0 0,54 0 15,-19 0-15,-16 0 0,-1 0 0,35 18 16,-17-18-16,-1 0 16,19 0-16,-18 0 0,17 17 15,0-17-15,1 0 16,-1 0-16,0 0 0,1 0 0,-1 0 16,0 0-16,1 0 0,-1 0 0,1 0 0,-1 18 15,0-18-15,1 0 0,-1 0 0,0 0 0,-35 18 16,36-18-16,-1 0 0,0 0 15,18 17-15,-17-17 0,-1 0 0,1 0 16,-1 0-16,0 0 16,1 0-1,-1 0-15,0 0 0,1 0 16,-1 0-16,0 0 16,1 0-1,-1 0-15,18 18 16,0 0-16,-17-18 15,-1 17 1,0 1 0,18 0-16,-17-18 15,17 17-15,-18-17 0,18 18 16,0-1 0,-18 1-16,18 0 0,0-1 15,-17 19-15,17-19 0,-18 1 0,18 17 16,-18-17-16,18-1 0,0 19 15,0-19-15,0 1 16,0 0-16,0-1 16,0 1 15,0 0-15,0-1-16,0 1 31,0 0-31,0-1 15,0 1 1,0-1 0,0 1-1,0 0 1,0-1 0,0 1-16,18-18 15,-18 18 1,0-1-16,18-17 0,-18 18 15,0 0 1,17-18-16,-17 17 0,18-17 0,0 18 16,-18-1-16,17-17 0,-17 18 15,18-18-15,0 18 16,-18-1-16,17-17 0,1 0 16,-1 0-16,-17 18 15,18-18-15,0 0 0,-18 18 16,17-18-16,1 0 15,0 0-15,-1 0 16,1 0 0,0 0-16,17 17 0,-18-17 15,1 18-15,0-18 0,-1 0 16,1 0-16,0 0 0,-1 0 0,1 0 0,0 0 0,-1 0 16,1 0-16,0 0 0,-1 18 15,1-18-15,-1 0 16,1 0-16,0 0 0,-1 0 15,-17 17-15,18-17 0,0 0 0,-18 18 16,17-18-16,1 0 0,0 0 0,17 0 16,-18 0-16,1 0 0,17 0 0,-17 0 15,-18 17-15,35-17 0,-17 0 0,0 18 0,-1-18 16,1 0-16,-1 0 0,1 0 16,0 0-16,-1 0 0,1 0 15,0 0-15,-1 0 16,1 0-16,0 0 0,-1 0 15,1 0-15,0 0 0,17 0 16,-18 0-16,1 0 16,0 0-16,-1 0 0,1 0 15,0 0-15,-1 0 16,1 0-16,0 0 16,-1 0-16,1 18 15,-1-18-15,1 0 16,0 0-16,-1 0 0,1 0 0,0 0 0,17 0 15,-17 0-15,17 0 0,-18 0 16,1 0-16,0 0 0,-1 0 0,36 0 16,-35 0-16,0 0 0,17 0 15,-17 0-15,17 0 16,-18 0-16,1 0 0,0 0 0,-1 0 16,1 0-16,0 0 0,-1 0 0,1 0 0,17 0 0,-17 0 15,52 0-15,-52 0 0,0 0 16,52 0-16,-35 0 0,-17 0 15,0 0-15,-1 0 0,36 0 0,-17 0 16,-19 0-16,19-18 16,-19 18-16,1 0 0,-1 0 0,1 0 15,0 0-15,-1 0 0,1 0 16,17-18-16,-17 18 0,0 0 0,-1 0 16,1 0-16,-1 0 0,1 0 0,17-17 15,-17 17-15,0-18 0,17 18 16,-17 0-16,-1 0 15,-17-17-15,18 17 0,-1 0 0,-17-18 16,18 18-16,0 0 0,-18-18 16,17 18-16,1 0 15,0 0-15,-1 0 16,-17-17-16,0-1 0,36 18 16,-19-18-16,-17 1 15,36-1-15,-19 18 0,-17-18 0,18 18 16,-1-17-16,-17-1 0,18 1 0,-18-1 15,35 0-15,-35 1 0,18 17 0,-18-18 16,0 0-16,18 18 0,-18-17 0,0-1 0,17 0 16,-17 1-16,18 17 0,-18-18 0,0 1 0,18 17 15,-1-18-15,-17-17 0,18 35 16,-18-18-16,0 0 0,0 1 0,0-1 16,17 18-16,1 0 0,-18-18 0,0 1 0,0-1 15,0 0-15,0 1 0,0-18 16,0 17-16,0 0 15,0 1-15,0-1 16,0 0-16,-18 18 16,18-17-1,0-1 1,0 0-16,-17 18 0,-1 0 0,1 0 16,17-35-1,-36 35-15,1-17 16,35-1-1,-18 18-15,1-18 0,-1 18 0,0 0 16,1 0-16,-18 0 0,-1 0 16,19 0-16,-1 0 0,-53-17 15,54 17-15,-1 0 0,-35 0 0,0-18 16,36 18-16,-1 0 0,0 0 0,1 0 0,-1 0 0,0 0 16,1 0-16,-1 0 0,1 0 0,-19 0 15,19 0-15,-1 0 0,0-18 0,1 18 16,-1 0-16,0 0 0,1 0 0,17-17 15,-18 17-15,-17 0 0,17 0 0,1 0 16,-54 0-16,71-18 0,-18 18 0,1 0 16,-19 0-16,19 0 0,-1 0 0,1 0 0,-1 0 15,0 0-15,1 0 0,-1 0 0,0 0 0,-35 0 16,53-18-16,-17 18 0,-1 0 0,1 0 0,-1 0 0,0 0 16,-17-17-16,17 17 0,1 0 15,-1 0-15,0 0 0,1 0 0,-1 0 16,1 0-16,-1 0 0,0 0 15,1 0-15,-1 0 0,0 0 16,1 0-16,-1 0 16,0 0-16,1 0 0,-1 0 15,0 0-15,1 0 0,-18 0 0,17 0 16,-17 0-16,-18 0 0,35 0 16,-17 0-16,17 0 0,-17 0 0,17 0 15,1 0-15,-1 0 0,0 0 0,1 0 16,-1 0-16,0 0 0,1 0 15,-1 0-15,1 0 16,-1 0-16,0 0 16,1 0-16,-1 0 0,0 0 15,-17 0-15,17 0 0,1 0 0,-36 0 16,35 0-16,-17 0 0,17 0 16,-17 0-16,0 0 0,17 0 15,0 0-15,1 0 0,-1 0 16,1 0-16,17 17 15,-18-17-15,0 0 16,1 0-16,-1 0 0,0 0 16,1 0-16,-1 0 15,0 0-15,1 0 16,17 18-16,-18-18 0,1 0 16,17 18-16,-18-18 0,0 0 15,1 0-15,17 17 16,-18-17-16,0 0 0,1 0 15,-1 0-15,0 0 0,1 0 16,-1 0-16,18 18 0,-18-18 16,18 18-16,-17-18 0,-1 0 15,1 0 17,-1 17-17,0-17-15,18 18 31,-17-18-31,-1 0 16,18 18-16,-18-18 63,18 17-63,-17-17 15,-1 18-15,18-1 0,0 1 16,-18-18-16,18 18 15,0-1-15,-17-17 16,17 18-16,-18-18 0,1 35 16,17-17-16,0 0 15,0-1 1,0 1-16,0-1 0,0 1 16,0 0-16,-18-1 0,0-17 15,18 18-15,0 0 0,0-1 16,-17-17-16,17 18 0,0 0 15,0-1 1,0 1-16,0 0 16,0 17-1,0-18 1,0 1-16,0 0 0,0-1 16,0 1-16,0 0 15,0-1 1,0 1 15,0 0-15,0-1-16,0 1 15,0-1-15,0 1 16,0 0 0,0-1-1,17-17 673,1 0-688,0 18 15,-1-18-15,1 18 16,-1-18 0,1 0-1,0 0 1,-1 0-1,1 0-15,-18 17 16,18-17-16,-1 0 31,1 0-31,0 0 16,-1 0 0,1 0-16,-1 0 15,1 0 1,0 0-16,-1 0 31,1 0-15,0 0-1</inkml:trace>
  <inkml:trace contextRef="#ctx0" brushRef="#br0" timeOffset="7488.8915">19897 3969 0,'17'0'62,"1"0"-62,0 0 0,17 0 16,-18 0-16,-17 17 0,18-17 16,17 18-16,-17-18 0,0 0 0,-1 0 0,1 0 15,35 0-15,-35 0 16,-1 0-16,18 0 0,-17 0 0,17 0 15,-17 0-15,0 0 16,-1 0-16,1 18 0,0-18 0,-1 0 16,1 0-16,-1 0 0,-17 17 15,18-17-15,0 0 0,-1 0 0,1 0 16,0 0-16,-1 0 16,1 0-16,0 0 31,-1 0-31,1 0 15,-1 0-15,1 0 16,0 0-16,-1 0 0,1 0 16,0 0-16,-18 18 0,17-18 0,1 0 15,0 0-15,-1 0 16,1 0-16,0 0 16,-1 0-1,18 0-15,-17 0 16,0 0-16,-1 0 15,1 0-15,0 0 32,-1 0-32,1 0 109,0 0-78,-18 18-31,17-18 16,1 0 0,-1 0-1,19 0-15,-19 0 16,54 17-16,-53-17 0,70 0 31,-71 0-31,19 0 0,-1 0 16,-17 0-16,17 0 15,-17 0-15,17 0 16,-18 0-16,1 0 0,0 0 0,-1 0 0,1 0 0,0 0 16,-1 0-16,1 0 0,17 0 15,-17 0-15,-1 0 0,19 18 16,-19-18-16,1 0 0,0 0 15,-1 0 1,1 0-16,0 0 31,17 0-31,-35 17 16,35-17-16,-17 0 0,-1 0 0,1 0 16,0 0-16,-1 0 0,1 0 15,17 18-15,-17-18 31,0 0-31,-18 18 0,17-18 32,1 0-17,-1 0-15,1 0 16,0 0-16,-1 0 16,1 0-1,0 0-15,-1 0 16,1 0-1,0 0 1,-1 0-16,1 0 31,-1 0-15,1 0 0,0 0 46,-1 0-62,1 0 31,0 0-31,-1 0 16,1 0 31,-18-18-47,18 18 15,-1-18-15,1 18 16,-1 0-16,-17-17 78,18 17 32,0 0-110,-1 0 15,-17-18-15,18 18 0,-18-17 16,18 17-16,-1 0 0,-17-18 15,18 18-15,0 0 32,-1 0-32,1 0 0,0 0 31,-1-18-31,-17 1 0,18 17 16,-1 0-1,-17-18 1,0 0 31,18 18-16</inkml:trace>
  <inkml:trace contextRef="#ctx0" brushRef="#br0" timeOffset="8989.9206">5115 4798 0</inkml:trace>
  <inkml:trace contextRef="#ctx0" brushRef="#br0" timeOffset="10409.3582">6032 4815 0,'18'0'94,"17"0"-94,-17 0 0,0 0 0,-1 0 16,54 0-16,-53 0 0,-1 0 0,1 0 0,17 0 15,18 0-15,53 0 0,-71 0 16,53 0-16,-70 0 0,17 0 16,-17 0-16,17 0 0,18 18 0,-35-18 15,-1 0-15,1 0 0,17 0 0,1 0 0,-19 0 0,18 18 0,-17-18 16,17 0-16,-17 0 0,0 0 0,35 0 15,-1 0-15,-16 0 0,-19 0 0,89 0 16,-71 0-16,-17 0 0,0 0 0,-1 0 0,1 0 0,0 0 16,-1 0-16,1 0 0,0 0 0,-1 0 0,54 0 15,-54 0-15,19 0 0,17 0 16,-36 0-16,1-18 16,0 18-16,-1 0 125,1 0 93</inkml:trace>
  <inkml:trace contextRef="#ctx0" brushRef="#br0" timeOffset="13225.7311">8361 4745 0,'17'0'31,"1"0"16,-18 17-47,18-17 16,-1 0-16,1 0 15,0 0-15,-1 0 0,19 0 0,-19 0 16,1 0-16,-1 0 0,1 0 0,0 0 16,-1 0-16,36 0 15,-35 0-15,0 0 0,-1 0 0,1 0 0,0 0 16,-1 0-16,1 0 0,-1 0 0,1 0 16,0 0-16,35 18 0,-18-18 15,-17 0-15,17 0 0,-18 0 0,-17 18 16,18-18-16,0 0 0,-1 0 0,1 17 0,0-17 0,-1 0 15,1 0-15,0 0 0,-1 0 0,18 0 0,-17 0 16,0 0-16,-1 0 0,19 0 16,-19 0-16,1 0 0,0 0 0,17 0 15,-17 0-15,-1 0 0,1 0 16,-1 0-16,1 0 0,0 0 0,-1 0 0,1 0 16,0 0-16,17 0 0,-17 0 0,34 0 15,-16 0-15,-1 0 0,-17 0 0,35 0 16,-36 0-16,1 0 0,17 0 0,-17 0 0,-1 0 0,36 0 15,-17 0-15,-19 0 0,1 0 0,0 0 0,-1 0 0,36 0 16,-53-17-16,18 17 0,-1 0 0,1 0 16,17 0-16,-17 0 0,0 0 15,-1 0-15,1 0 0,-1 0 16,1 0-16,0 0 31,-1 0-31,1 0 0,0 0 16,-1 0-16,1 0 15,0 0-15,-18-18 0,17 18 16,1 0 406,-1 0-78,1 0-344,0 0 0,-1 0 15,1 0-15,0 0 16,-1 0-16,1 0 0,0 0 0,-1 0 16,1 0-16,0 0 0,34 0 15,-34 0-15,0 0 16,-1 0-16,19 0 0,-19 0 15,1 0-15,17 0 0,-17 0 0,-1 0 0,1 0 16,0 0-16,-1 0 0,1 0 0,0 0 16,17 0-16,18 0 0,-36 0 0,1 0 15,0 0-15,52 0 0,-52 0 0,0 0 0,-1 0 16,54 0-16,-54 0 0,36 0 0,-35 0 0,0 0 0,-1 0 16,36 18-16,-18-18 0,-17 0 0,17 0 0,-17 0 0,35 17 15,-35-17-15,-1 0 0,1 18 0,158-18 16,-158 0-16,70 0 0,-53 0 0,-17 0 0,17 0 15,-17 0-15,0 0 0,-1 0 0,1 0 0,-1 0 0,1 0 0,0 0 16,-1 0-16,19 0 0,-19 0 0,1 0 16,17 0-16,-17 0 0,17 0 15,0 0-15,-17 0 0,17 0 0,18 0 16,0 0 0,0 0-16,-35 0 0,-1 0 0,1 0 0,0 0 0,-1 0 15,1 0-15,0 0 0,-1 0 0,1 0 0,-1 0 0,54 0 16,-53 0-16,17 0 0,0 0 15,-17 0-15,-1 0 16,1 0-16,0 0 0,-1 0 16,1 0-16,0 0 0,-1 0 15,1 0-15,0 0 0,17 0 16,-17 0-16,17 0 16,-18 0-16,1 0 0,35 0 15,-35 0-15,-1 0 0,19 0 0,16 0 16,-34 0-16,17 0 15,-17 0-15,0 0 0,17 0 16,-17 0-16,-1 0 0,1 0 16,-1 0-16,19 0 15,-19 0-15,1 0 16,0 0-16,-1 0 0,1 0 0,0 0 16,17 0-16,-17 0 0,17 0 0,-18 0 15,19 0-15,-19 0 0,1 0 0,0 0 0,17 0 0,-17 0 16,-1 0-16,1 0 0,-1 0 0,1 0 0,0 18 15,17-18-15,-17 0 0,-1 0 0,1 0 16,17 17-16,-17-17 16,-1 0-16,1 0 0,17 0 15,-17 0-15,0 0 0,-1 0 0,1 0 16,35 0-16,-35 0 0,-1 0 16,1 0-16,-1 0 0,1 0 0,0 0 15,-1-17-15,1 17 0,0 0 16,-1 0-16,1 0 0,-18-18 15,18 18-15,-1 0 16,1 0-16,-1 0 0,19 0 16,-19 0-16,54-18 15,-53 1-15,17 17 0,18-18 16,-36 18-16,1 0 0,35-18 16,-35 18-16,-1-17 15,1 17-15,0-18 0,-1 18 0,1-17 16,-1 17-16,1 0 15,0 0-15,-1 0 16,1 0-16,-18-18 0,18 18 16,-18-18-16,17 18 0,1 0 0,0 0 15,-1 0-15,-17-17 0,18 17 16,-1-18-16,-17 0 0,18 18 16,0 0-16,-1-17 0,-17-1 15,18 18 1,0 0-16,-1-18 0,-17 1 31,0-1-31,18 18 16,0 0-16,-18-17 0,17 17 15,-17-18-15,0 0 16,18 1-16,-18-1 0,17 18 31,-17-18-15,0 1 46</inkml:trace>
  <inkml:trace contextRef="#ctx0" brushRef="#br0" timeOffset="16891.9958">6650 6068 0,'17'0'15,"1"0"1,17 0-16,-17 0 0,0 0 16,17 0-16,18 0 0,-35 0 15,140 0-15,-140 0 16,52 0-16,-52 0 0,17 0 0,-17 0 15,0 0-15,-1 0 0,1 0 0,0 0 0,-1 0 0,1 0 0,-1 0 16,1 0-16,0 0 16,-1 0-16,1 0 0,0 0 15,-1 0-15,1 0 0,0 0 16,35 0-16,-36 0 0,1 0 0,88 0 16,-89 0-16,1 0 0,17 0 0,18 17 15,-35-17-15,17 0 0,-17 0 0,-1 0 0,1 0 0,0 0 0,-1 0 16,18 0-16,-17 0 0,0 0 0,-1 0 0,1 0 0,0 0 15,-1 0-15,1 0 0,0 0 16,-1 0-16,1 0 0,0 0 0,-1 0 16,1 0-16,17 0 0,-17 0 15,-1 0-15,1 0 0,0 0 16,-1 0-16,1 0 16</inkml:trace>
  <inkml:trace contextRef="#ctx0" brushRef="#br0" timeOffset="23591.6816">11095 6085 0,'17'0'78,"1"0"-78,0 0 0,-1 0 0,1 0 0,0 0 15,52 18-15,-52-18 16,17 0-16,0 18 0,-17-18 0,0 0 16,-1 0-16,19 0 0,-19 0 15,1 17-15,0-17 16,-1 0-16,-17 18 0,18-18 15,-1 0-15,1 0 0,0 0 16,-1 18-16,1-1 16,0 1-16,-1-18 15,1 0-15,0 0 16,-18 18 15,0-1 0,17-17-15,1 0 0,-18 18-16,0-1 0,0 1 15,17-18 392,1 0-407,0 0 15,-18-18-15,17 18 0,19-17 16,-19 17-16,-17-18 15,18 18-15,0-17 16,-1 17-16,1 0 31,0 0-31,-1 0 16,1 0 31,-1 0-32,1 0 1,0 0 0,-1 0-16,1 0 0,0 0 15,-1-18 1,1 18-16,-18-18 0,18 18 16,-1-17-16,1 17 0,17 0 15,-17 0 1,-1 0-16,1 0 0,-18-18 15,18 18-15,-1 0 16,-17-18-16,18 18 0,0 0 16,-1 0-1,1 0 1,-1 0 0,1 0-1,0 0-15,-1 0 0,1 0 16,0 0-16,-1 0 0,1 0 15,-18-17-15,18 17 0,-1 0 0,1-18 16,0 18-16,-1 0 16,-17-18-1,18 18-15,-1 0 0,1 0 0,0 0 16,-1 0-16,1 0 0,35 0 16,-35 0-16,52 0 15,-52 0-15,35 0 16,-36 0-16,1 0 0,0 0 0,-1 0 15,1 0-15,-1 0 0,1 0 0,0 0 16,-1 0-16,1 0 0,0 0 0,-1 0 16,19 0-16,-19 0 0,1 0 15,35 0-15,-36 0 0,19 0 0,-19 0 16,1 0-16,35 0 0,-35 0 0,-1 0 0,-17 18 16,18-18-16,17 0 0,0 0 0,-17 0 0,35 0 15,-35 0-15,-1 0 0,36 18 16,-35-18-16,-1 0 0,1 0 0,0 0 15,-1 0-15,1 0 0,0 0 16,-1 0-16,1 0 16,0 0-16,-1 0 31,-17 17-31,18-17 16,-1 0 15,1 0-16,0 0 17,-18-17 46,17 17-78,1 0 0,-18-18 15,18 18-15,-1 0 16,-17-18-16,18 1 16,-18-1-16,18 18 15,-1 0 48,-17-18-1,0 1-30,0-1 14,18 18-30,-18-17-16,0-1 16</inkml:trace>
  <inkml:trace contextRef="#ctx0" brushRef="#br0" timeOffset="26010.5541">10971 5944 0,'0'18'187,"36"0"-187,-36-1 16,70 54-16,-52-54 0,-18 1 16,53 35-16,-18-53 15,-17 0-15,-18 18 16,17-1-16,1-17 15,0 0-15,-1 0 0,1 0 16,0 0-16,-1 0 0,1 0 16,-1 0-16,1 0 15,17 0-15,1 0 16,-19 0-16,1 0 16,0 0-16,-1 0 0,1 0 0,-1 0 15,1 0-15,0 0 16,-1 0-16,1 0 15,0 0-15,-1 0 16,1 0-16,0 0 16,-1 0-16,1 0 15,-1 0-15,1 0 47,0 0-31,-1 0 15,-17 18 94,0 0-125,0-1 0,0 1 16,0-1-1,18-17-15,-18 18 47,0 0-16,18-18 1,17 0 46,0 0-63,-17 0-15,-18-18 0,18 18 0,-1 0 0,1 0 16,-1 0-16,1 0 47,-18-18-31,18 18-16,-1 0 15,1 0-15,0 0 31,-1 0-15,-17-17 15,18 17-15,0 0 0,-1 0-16,-17-18 31,18 18-31,-1 0 15,-17-17 64,18 17-64</inkml:trace>
  <inkml:trace contextRef="#ctx0" brushRef="#br0" timeOffset="34704.1208">6509 9754 0,'17'0'94,"19"0"-94,-1 0 0,-17 0 0,34 0 15,1 0-15,-35 0 0,0 0 0,-1 0 0,19 0 16,52 0-16,-71 0 0,1 0 0,0 0 0,70 0 15,141 0 1,-211 0 0,123 0-1,-106 0-15,36 0 16,-54 0-16,1 0 0,0 0 0,-1 0 0,1 0 16,0 0-16,-1 0 0,36 0 15,-18 0 1,-17 0-16,0 0 0,35 0 15,-36 0-15,1 0 0,17 0 16,0 0-16,-17 0 0,0 0 16,-1 0-16,1 0 0,0 0 0,-1 0 0,1 0 15,35 0-15,-18 0 16,-17 0-16,-1-17 16,-17-1-16,18 18 0,0 0 31,-1 0-16,1 0-15,-18-18 16,35 18-16,-17 0 16,0 0 374</inkml:trace>
  <inkml:trace contextRef="#ctx0" brushRef="#br0" timeOffset="41241.5333">12047 11889 0,'18'0'47,"0"0"-47,17 0 0,0 0 0,-17 0 0,-1 0 0,36-18 15,-35 18-15,70-18 0,-53 18 0,-17-17 0,0 17 16,-1 0-16,1 0 0,53 0 0,-54 0 0,1-18 0,0 18 0,-1 0 0,54-18 0,-36 18 0,36-17 15,-54-1-15,36 18 0,-18 0 0,195-35 16,-213 35-16,19 0 0,17 0 0,-36 0 0,1 0 0,17 0 0,18 0 0,-35 0 0,35 0 16,-18 0-16,-18 0 0,1 0 0,17 0 0,-17 0 0,17 0 0,1 0 0,-19 0 0,18 0 15,-17 0-15,17 0 0,1 0 0,-1 0 0,-17 0 0,52 0 16,-35 0-16,-17 0 0,0 0 16</inkml:trace>
  <inkml:trace contextRef="#ctx0" brushRef="#br0" timeOffset="41582.779">6473 12859 0</inkml:trace>
  <inkml:trace contextRef="#ctx0" brushRef="#br0" timeOffset="45286.1665">6632 13529 0,'-17'0'94,"-1"0"-94,-17-18 0,17 18 0,0 0 0,1 0 0,-1 0 16,-17 0-16,17-17 0,-17 17 0,0 0 15,17 0-15,-17 0 0,-1 0 0,-34 0 16,52 0-16,-17-18 16,17 18-16,1 0 0,-1 0 15,0 0-15,-17 0 16,17 0-16,1 0 0,-1 0 16,1 0-16,-1 0 0,0 0 15,1 0-15,-1 0 16,0 0-16,1 0 0,-19 0 15,1 0-15,18 0 0,-1 0 0,0 0 16,1 0-16,-36 0 0,35 0 0,0 0 0,1 0 16,-1 0-16,1 0 0,-1 0 0,-53 0 15,54-18-15,-1 18 0,0 0 0,1 0 0,-1 0 0,18-17 16,-53 17-16,36 0 0,-1 0 16,0 0-16,1 0 15,-1 0-15,0 0 16,1 0-16,-1 0 15,0 0-15,1 0 0,-1 0 16,1 0-16,-1 0 16,0 0-16,1 0 15,-1 0-15,18 17 16,-18-17-16,1 0 16,-1 0-16,18 18 93,0 0-93,0-1 16,0 1 0,18-18-1,35 53 1,-36-53-16,1 0 15,0 0-15,-1 0 0,36 18 16,-18 17-16,-17-35 0,0 0 16,-1 0-16,1 0 0,-18 17 0,35 1 15,-17-18-15,-1 0 0,19 18 16,-19-18-16,1 0 16,0 17-16,-1-17 15,1 18-15,-18 0 16,35-18-16,-17 0 0,-18 17 15,35-17-15,-17 0 0,-1 0 16,36 36 0,-35-36-16,0 0 0,-1 0 0,1 17 0,0-17 15,-1 0-15,1 0 0,-1 0 32,1 18-32,0-18 0,-1 18 15,19-18-15,-19 0 16,36 0-16,-18 0 15,-17 0-15,0 0 0,-1 0 0,1 0 0,0 0 16,-1 0-16,1 0 0,0 0 0,-1 0 16,1 17-1,17-17-15,-17 0 0,-1 0 16,1 0-16,0 0 0,17 18 0,-17-18 16,-1 0-16,1 0 0,0 0 0,34 0 15,-34 0-15,17 0 16,-17 0-16,0 0 15,-1 0-15,1 0 16,0 0 0,-1 0-16,1 0 15,17 0-15,-17 0 0,-1 0 16,1-18-16,0 18 0,-1 0 16,1 0-16,0 0 15,-18-17 1,17-1-1,-17-17 1,0 17-16,0 0 16,18 18-16,-18-17 0,0-1 31,0 0-31,0 1 16,0-1 15,0 0-31,0 1 15,-18 17-15,18-18 16,-17 18-16,-1 0 16,18-17-16,-18 17 0,1 0 15,-1 0 1,0-18-16,1 18 0,-19-18 16,1 18-16,-53-35 31,70 35-31,-123-35 15,124 35-15,-1-18 0,0 18 0,1 0 0,-1 0 32,0 0-32,1 0 15,-1 0 1,1 0-16,-1 0 0,0 0 16,1 0-16,-1 0 0,0 0 0,1 0 0,-36 0 15,35 0-15,-17 0 16,17 0-16,-17 0 0,35 18 0,-18-18 0,1 0 0,-1 0 0,0 0 0,1 17 15,-19-17-15,19 0 0,-1 0 16,1 0-16,17 18 0,-18-18 0,0 0 16,1 0-1,17 18 1,-18-18-16,0 0 0,1 0 0,-1 0 16,-17 0-16,0 17 15,17 1-15,0-18 16,1 0-16,-19 0 0,19 0 15,-1 0-15,-17 18 16,17-18-16,0 35 0,1-35 0,-1 0 0,1 0 16,17 17-16,-36-17 0,-17 36 15,36-19-15,-1-17 16,0 0-16,1 0 0,-1 0 0,1 0 16,17 18-16,-18-18 0,18 18 62,-18-18-62,1 0 16,-1 0 15,18 17-31,18-17 203,-1 0-203,1 0 16,0 0-1,-1 0 1,1 0 0,-1 0-1,1 0-15,35 0 0,-35 0 16,-1 0-16,19 0 0,-19 0 15,1 0-15,-1 0 32,1 0-17,0 0-15,-1 0 16,1 0-16,0 0 0,-1 0 0,1 0 0,0 0 16,-1 0-16</inkml:trace>
  <inkml:trace contextRef="#ctx0" brushRef="#br0" timeOffset="51139.9188">5115 14340 0,'18'0'78,"0"0"-78,-1 0 16,18 0-16,-17 0 0,0 0 15,17 0-15,-17 0 0,17 0 16,-17 0-16,17 0 0,-18 0 16,1 0-16,35 0 0,-35 0 15,52 0-15,-52 0 0,35 0 16,-36 0-16,1 0 0,0 0 0,-1 0 16,1 0-16,0 0 15,-1 0 32,1 0-47,0 0 0,-1 0 16,36-17-16,-35 17 15,-1 0-15,1-18 16,0 18-16,-18-18 16,17 18-1,1-17 1,0 17-16,-1 0 15,1 0-15,17 0 0,-17 0 16,-1-18-16,1 1 0,0 17 0,-1 0 16,1 0-16,0 0 15,-18-18-15,17 18 0,-17-18 16,18 18-16,0 0 16,-1 0-16,1-17 0,-1 17 15,1-18-15,0 18 0,-1 0 16,-17-18-1,18 18 1,-18-17 31,0-1-16,0 0-15,0 1-1,0-1 1,-18 18-16,1-17 0,-1-1 16,0 0-16,1 18 0,17-17 0,0-1 0,-35 0 15,35 1-15,-18 17 0,0 0 16,1-18-16,17 0 0,0 1 16,-18 17-16,0 0 15,18-18-15,-17 18 0,17-17 16,-18 17-16,0 0 0,1 0 15,-1 0-15,18-18 0,-18 18 16,1-18-16,-1 1 0,1 17 0,-1 0 16,-17 0-16,17 0 0,0 0 15,1 0-15,-1 0 0,0 0 0,1 0 0,-1 0 16,1 0-16,-1 0 0,-17 0 16,17 0-16,-17 0 0,17 0 0,-17 0 15,17 0-15,1 0 0,-19 0 0,1 0 16,0 17-16,17-17 0,0 0 15,1 0-15,17 18 0,-18-18 0,0 0 16,1 0-16,-1 0 16,1 0-16,-1 18 15,0-18-15,18 17 16,-53-17-16,36 0 16,-1 0-16,0 0 15,-17 0-15,35 18 16,-17-1-16,-1-17 0,0 0 15,1 0-15,17 18 16,-18-18 0,0 0-1,18 18 1,-17-18 0,17 17-16,0 1 125,0 0-125,0-1 15,0 1-15,0 0 0,0-1 16,0 1-16,17-1 0,1-17 15,-18 18-15,0 0 16,18-18-16,-1 0 0,-17 17 16,0 1-16,18-18 31,0 0-15,-1 0-1,-17 18-15,18-18 16,-1 0-1,1 0 17,0 0-17,-1 0-15,19 0 16,-19 0 0</inkml:trace>
  <inkml:trace contextRef="#ctx0" brushRef="#br0" timeOffset="61393.1192">5062 14058 0,'-17'0'312,"-1"0"-280,18 18-32,-18-18 15,1 0 32,-1 0-16,18 17-15,-17-17-16,-1 0 16,18 18 31,-18-18 124,18 18-155,0-1 0,0 1 77,0 0-61,0-1-32,-17-17 15,17 18 126,0 0-125,0-1 77,0 1-93,-18-1 16,18 19-16,0-1 16,0-17-16,0-1 750,0 1-735,0 0 32,0-1-47,0 1 0,0 0 16,0-1-16,0 1 15,0-1-15,-18-17 16,18-17 593,0-1-593,0 1 78,0-1-47,0 0-32,0 1 1</inkml:trace>
  <inkml:trace contextRef="#ctx0" brushRef="#br0" timeOffset="66171.6153">5027 13264 0,'-18'0'78,"1"0"-62,-1 0-1,1 0 1,-1 0-1,0 0 1,1 0-16,-1 0 16,0 0-1,18 18-15,-17-18 0,-1 0 16,18 18-16,-18-18 0,1 0 16,17 17-16,0 1 0,-18-18 0,0 18 0,1-1 15,-1 36 1,1-53-16,17 18 0,-18 52 15,0-70-15,18 18 0,0 0 0,-17 35 0,17-36 16,0 1-16,0-1 0,0 1 0,0 0 0,-18-18 0,18 17 16,0 1-16,-18 17 15,18-17-15,0 0 16,0-1-16,0 1 16,0 0-16,0-1 0,0 18 15,0-17-15,0 0 0,0 17 16,0-17-16,0-1 0,0 1 0,0 35 15,18-53-15,-18 17 0,0 1 16,0 0-16,0-1 16,18 1-16,-18 0 0,0-1 15,17 1-15,-17 0 0,18-1 16,-18 1-16,0 17 0,0-17 0,18-1 16,-18 19-16,17-1 15,-17-17-15,0-1 0,0 1 16,0 0-1,0-1-15,0 1 32,0-1-32,0 1 0,-17-18 15,-1 0 1,18 18-16,-18-18 0,18 17 16,-17-17-16,-1 0 0,0 0 0,-52 0 15,52 0-15,18-17 16,-17 17-16,-1 0 0,0 0 0,18-18 0,-17 18 0,-1-18 15,0 18-15,18-17 0,-17 17 0,-1 0 16,36 0 109,-1 0-125,1 0 16,0 0-16,-1 0 15,1 0-15,0 0 94,-18 35-78,35 18-1,-35-35-15,0 17 0,0-17 16,0 17-16,0-18 0,17-17 0,-17 18 0,18 0 16,0 35-16,-18-18 15,0 18-15,0-18 16,17-35-16,1 35 0,-18-17 15,0 17-15,0-17 16,0 0-16,0-1 16,0 1-16,0 0 15,18 17-15,-18 18 16,0-36-16,0 1 0,0 0 16,0 17-16,0-17 0,0-1 0,0 1 15,0-1-15,0 1 0,0 0 0,0-1 0,0 1 16,0 0-16,0-1 0,17 1 15,-17 0-15,0-1 16,18 18-16,-18-17 0,0 35 16,0-35-16,0-1 0,0 1 15,0 0-15,0-1 0,0 1 0,0 0 16,0-1-16,0 1 0,18-18 16,-18 17-16,0 1 0,0 0 0,0-1 15,0 1-15,0 0 0,0-1 16,0 1-16,0 0 0,17-18 15,-17 17 17,0 1-17</inkml:trace>
  <inkml:trace contextRef="#ctx0" brushRef="#br0" timeOffset="73133.6742">4657 15840 0,'17'0'78,"-17"17"-62,18-17-16,-18 18 0,18-18 16,-18 18-16,17-1 0,-17 1 0,18 0 0,-1-18 15,1 52-15,0-52 0,-18 36 0,17-36 0,-17 35 16,18-35-16,0 18 0,-1-18 94,1 0-79,0 0-15,-1 0 32,1 0-32,0 0 15,-1 0 79,1 0-47,-36 0 422,1 0-454,17 17 1,0 1-16,-18-18 0,0 0 15,1 0 157,-1 0-172,0 0 16,1 0-16,-1 0 0,0 0 141,1 0-110,17-18-31,-18 1 15,18-1 1,0 0-16,-18 18 16,18-17-1,-17 17 1,17-18 0,0 0-1,0 1 1,0-1-1,-18 18 1,18-17-16,-17 17 0,17-18 16,0 0-1,0 1-15,0-1 0,-18 18 16,18-18 0,0 1 46,0-1-46,-18 0-1,18 1 1,0-1 421,-17 1-421,17-1 15,0 0-31,0 1 16,0-19 0,0 19-16,0-1 0,0 0 15,0 1-15,-18-1 16,18 0-1,0 1-15,0-1 16,-18 18-16,18-17 16,0-1-1,0 0 17,0 1-32,0-1 46,0 0 17,0 1-63,0-1 31,0 0 0,0 1-15,0-1-16,0 1 16,0-1-16,0 0 15,0 1-15,0-1 0,0 0 16,0 1 0,0-1 30,0 0-46,0 1 0,0-1 16,0-17 0,0 17 31,0 1-47,0-1 31,0 0-31,0 1 15,-17 17-15,17-18 16,0 0 15,0 1-15,0-1-16,0 0 16,-18 18-16,18-35 0,0 18 0,0-1 15,0 0-15,0 1 0,0-1 0,0 0 63,-18 18-48,18-17 1,0-1 0,0 0 93,0 1-62,-35-1-32,35 1 1,-17 17-16,17-18 0,-18 0 16,18 1-16,0-1 15,-18 18 1,18-18-16,-17 18 16,17-17-16,0-1 15,0 0-15,-18 18 0,18-17 16,0-1-16,-18 18 15,36 0 204,0 0-188,-1 0-15,-17 18-16,18-18 16,0 17-1,-18 1 1,17-18-16,1 18 0,-1-18 94,1 0-47,0 0-16,-1 0 16,1 0-32,0 0-15,-18-18 0,17 18 16,1 0-16,-18-18 16,18 18-16,-18-17 140,0-1-140,17 18 16,-17-17-16,0-1 15,0 0 1,0 1 0,0-1-16,0 0 15,0 1-15,0-1 16,0 0 0,0 1-16,0-1 31,0 0-16,0 1-15,-17 17 47,17-18-31,0 1-16,0-1 16,-18 18-1,18-18-15,-18 18 0,18-35 16,0 17-1,0 1-15,-17-1 0,-1 18 16,0 0-16,18-18 0,0 1 16,0-1-16,0 1 47,0-1-47,-17 18 0,17-18 0,0 1 15,0-1-15,-18 0 16,18 1-16,0-1 15,0 0-15,0 1 16,0-1 15,0 1-31,0-1 0,0 0 16,0 1-16,0-1 0,0-35 16,0 35-16,0 1 15,0-1-15,0 0 0,0 1 16,0-1-16,18 18 0,-18-17 15,0-1-15,0 0 16,0 1-16,17 17 16,1-36-16,-18 19 0,18 17 15,-18-36-15,0 19 16,0-1-16,0 1 0,17 17 16,1-18-16,-18 0 15,0 1 1,18 17-16,-18-18 0,0 0 15,17 18-15,-17-17 0,0-1 16,18 18 140</inkml:trace>
  <inkml:trace contextRef="#ctx0" brushRef="#br0" timeOffset="74566.8331">5309 15804 0,'18'0'63,"0"0"-47,-1 0-16,1 0 0,-1 0 0,1 0 0,0 0 0,-1 0 15,89 0-15,-106-17 0,18 17 16,17 0-16,-17 0 0,88-18 0,-36 1 15,-52 17-15,17 0 0,53 0 16,-17 0-16,-54 0 0,1 0 0,0 0 0,-1 0 0,19-18 16,-19 18-16,19 0 0,17 0 0,-36 0 15,1 0-15,-1 0 0,19 0 0,122-35 16,-140 35-16,141 0 16,-142 0-16,72 0 15,-72 0-15,1 0 16,0 0-16,-18 17 0,0 1 15,17-18-15,1 0 16,0 0-16,-1 0 0,1 0 0,-1 0 16,72 0-16,-72 0 0,1 0 0,0 0 15,-1 0-15,1 0 0,-1 0 0,1 0 0,17 0 16,-35-18-16,18 18 0,0 0 0,-1 0 16,1 0-16,0 0 15,-1 0 1,1 0-16,-1 18 15</inkml:trace>
  <inkml:trace contextRef="#ctx0" brushRef="#br0" timeOffset="75532.044">5397 15416 0,'18'0'63,"0"0"-63,70 0 15,-53 0-15,71-17 16,-88 17-16,-18-18 0,53 18 15,-18 0-15,35 0 0,-52 0 16,53-18-16,-54 18 0,19 0 16,-19 0-16,1 0 0,-1 0 0,1 0 0,0 0 0,17 0 15,36 0-15,-54 0 0,19 0 16,-1 0-16,0 0 0,18 0 16,-35 0-16,-1 0 0,1 0 0,0 0 0,34 0 15,-16 0-15,-19 0 0,1 0 0,0 0 0,-1 0 16,54 0-16,-54 0 0,1 0 0,0 0 15,17-17-15,-17 17 16,-1 0-16,1 0 0,0 0 16,-1 0-16,1 0 15,0 0-15,-1 0 0,1 0 16,-1 0-16,1 0 0,0 0 16,17 0-1,-17 0-15,-1 0 16,1 0-16,0 0 15,-1 0-15,1 0 16,-1 0-16,1 0 0,0 0 16,-1 0-16,1 0 0,0 0 0,35 0 15,-36 0-15,1 0 0,-1 0 16,1 0-16,0 0 16,-1 0-16,1 0 15,0 0 1</inkml:trace>
  <inkml:trace contextRef="#ctx0" brushRef="#br0" timeOffset="76476.0371">5397 15028 0,'18'0'219,"0"0"-204,-1 0 16</inkml:trace>
  <inkml:trace contextRef="#ctx0" brushRef="#br0" timeOffset="77327.6872">5362 14217 0,'18'0'79,"35"0"-64,53-18-15,-89 18 0,36-17 16,-35 17-16,70-18 0,-70 18 15,-1 0-15,1 0 0,0 0 0,-1-18 0,1 18 16,-1 0 0</inkml:trace>
  <inkml:trace contextRef="#ctx0" brushRef="#br0" timeOffset="78697.0036">5168 14623 0,'18'0'31,"-18"17"-31,17-17 16,1 0-16,0 0 0,-1 0 16,19 0-16,-1 0 15,-17 0-15,-1 0 0,1 0 0,-1 0 16,-17 18-16,18-18 0,0 0 16,-1 0-16,1 0 15,0 0 1,-1 0-16,1 0 0,0 0 15,17 0-15,-17 0 0,34 18 16,-34-18-16,17 0 16,36 17-16,-53-17 0,-1 0 15,1 18-15,-1-18 0,1 0 0,17 0 16,-17 0 0,17 0-16,-17 0 15,0 0-15,-1 0 16,18 0-16,-17 0 0,0 0 15,-1 0-15,1 0 0,17 0 16,-17 0-16,17 0 0,-17 0 0,0 0 16,-1 0-16,1 0 0,-1 0 0,-17-18 15,18 18-15,0 0 16,-1 0-16,1 0 16,0 0-16,-18-17 15,35 17-15,-17 0 16,-18-18-16,0 0 15,0 1 1,0-1 0,0 0-16,0 1 0,0-1 15,0 0-15,0 1 0,0-1 16,0 1-16,-18-1 0,0 18 16,18-18-16,0 1 0,0-1 0,-17 18 0,-1 0 0,18-18 15,0 1-15,-18 17 0,1-18 0,-1 0 16,0 18-16,1-17 0,-1-19 15,1 36-15,-19-17 16,36-1-16,-17 18 0,-1 0 16,0-17-16,1 17 15,17-18-15,-36 18 0,19 0 16,-36-18 0,35 18-16,-17 0 15,17 0-15,1 0 0,-1 0 0,0 0 0,1 0 0,-1 0 0,0 0 16,1 0-16,-1 0 0,1 0 0,-1 0 0,-17 0 0,-18 18 15,17 0-15,19-18 0,-18 0 16,17 0-16,0 0 0,1 0 0,-1 0 0,0 0 0,18 17 0,-53-17 16,36 0-16,-1 18 0,-17-1 15,17-17-15,1 0 0,-1 0 16,-35 0-16,18 0 16,-18 36-16,35-36 15,-17 35-15,17-35 0,1 18 16,-19-18-16,19 17 15,17 1-15,-18-18 0,0 0 16,18 18 0,0-1 15,0 1-15,0 0-16,0-1 0,0 1 15,0-1-15,18-17 16,0 36-16,-18-19 15,17 1-15,1 0 16,-18-1-16,18-17 0,-1 18 16,1 0-16</inkml:trace>
  <inkml:trace contextRef="#ctx0" brushRef="#br0" timeOffset="89518.0842">5115 16245 0,'18'0'46,"0"0"-30,-1 0-16,1 0 16,-1 0-16,1 0 0,0 0 15,52 0-15,-52 0 0,0 0 0,-1 0 0,1 0 0,35 0 16,-36 0-16,19 18 0,-1 0 0,-17-18 0,17 17 0,-17-17 16,34 0-16,-34 18 0,17-18 0,1 18 0,-1-18 0,-17 0 15,-1 0-15,1 0 0,-1 0 0,1 0 0,0 0 0,-1 17 16,54-17-16,-71 18 0,18-18 0,-1 0 15,54 18-15,-36-18 16,89 0-16,-107 0 0,54 0 16,-18 0-16,-18 0 0,-17 0 0,-1 0 15,1 0-15,70 0 0,-70 0 0,-1 0 16,1 0-16,35 0 0,-36 0 0,1 0 16,0 0-16,-1 0 0,1 0 15,0 0-15,-1 0 0,1 0 0,0 0 16,-1 0-16,1 0 15,0 0-15,-1 0 0,1 0 0,-1 0 0,19 0 16,-19 0-16,1 0 0,0 0 0,17 0 16,-17 0-16,-1 0 0,1-18 0,-1 18 0,1-18 15,0 18-15,-1 0 0,1 0 16,17-17-16,-35-1 0,53 18 16,-35 0-16,-1 0 15,1 0-15,0 0 16,-18-18-1,17 18-15,-17-17 16,0-1-16,18 18 16,0 0 31,-18-18-16,0 1 16,0-1-32,0 0-15,17 18 16,-17-17-16,0-1 16,0 1-16,0-1 31,0 0-31,0 1 0,0-1 15,0 0-15,0 1 16,0-1-16,0 0 0,0 1 16,0-1-16,0-17 15,-17 35-15,17-18 32,0 1-32,0-1 31,-18 18-31,0 0 31,18-18-31,-17 18 0,-1-17 16,0 17-1,1 0-15,-1 0 0,1 0 0,-1-18 16,-17 18-16,-1 0 0,-17-35 16,1 35-1,34 0-15,0 0 0,-17 0 0,17 0 16,1 0-16,-1 0 0,0 0 15,1 0-15,-1 0 0,-17 0 0,17 0 16,-35 0-16,36 0 0,-36 0 16,35 0-16,0 0 0,1 0 15,-18 0-15,17 0 0,0 0 16,-17 0-16,0 0 16,17 0-16,-17 0 0,0 0 15,17 0-15,0 0 16,1 0-16,-1 0 0,0 0 15,1 0-15,-1 0 0,0 0 0,-34 0 16,34 0-16,0 0 0,1 0 16,-1 0-16,0 0 0,1 0 15,-1 0 1,0 0 0,1 0-16,-1 0 15,0 0-15,1 0 0,-1 0 16,-35 0-16,36 0 0,-1 0 15,-17 0-15,17 0 0,0 0 16,1 0-16,-1 0 0,1 0 0,-1 0 16,0 0-16,1 0 0,-19 0 15,19 0-15,-1 0 16,0 0-16,1 0 0,-1 0 16,1 0-16,-1 0 15,0 0-15,1 0 16,17 17-1,-18-17-15,0 0 16,18 18 0,-17-18-1,-1 0 63,0 0-62,-35 0 0,53 18-16,-17-1 15,-1-17-15,1 0 16,17 18-16,-18-18 16,18 18-16,-18-18 0,1 0 15,17 17 1,-36-17-1,19 0-15,17 18 0,-18 0 16,0-18-16,1 0 31,17 17 94,-18-17-125,1 18 16,-1-18-16,18 17 0,0 1 16,-18-18-1,18 18-15,0-1 16,0 1-16,0 0 0,0-1 0,0 1 15,0 0 1,0-1-16,0 1 16,0-1-1,0 1 17,18-18 108,0 0-124,-1 0-16,1 35 78,-1-17-78,1 0 0,0-1 0,-1-17 16,19 36-16,17-1 0,-53-17 0,52-18 0,1 35 15,-17-35-15,-19 17 0,19-17 0,-1 18 16,-17-18-16,17 18 15,-18-18-15,1 0 0,-18-18 219,0 0-219,18-17 31,-18 18-15,0-1 15,17 0-31,1 18 16,-18-17-16,0-1 0,0 0 0,0 1 16,0-19-16,0 1 15,0 17 1,18 1-1,-18-1-15,17 18 110,1 0-95,0 0 1,-1 0-16,1 0 47,-18 18 281,17-18-328,-17 17 0,18 1 16,0 35-1,-18-35-15,17 17 0,1-35 16,-18 18 0,18-18-1,-18 17 1</inkml:trace>
  <inkml:trace contextRef="#ctx0" brushRef="#br0" timeOffset="93286.3481">5733 16263 0,'0'18'141,"17"-18"-141,1 17 16,0-17-16,-1 36 0,1-19 0,-18 1 15,35 0-15,-17-1 0,-1 1 16,-17-1-16,18-17 0,-18 18 0,0 0 15,18-18-15,-18 17 0,17-17 32,-17 18-17,18-18 1,0 0 62,-1 0-78,1 0 16,-1 0-16,1 0 15,0 0-15,-1 0 0,1 0 16,0 0 62,-1 0-31,1 0-31,0 0-1,-1-18 1,1 18-1,0 0 32,17-17-31,-35-1-16,17 0 0,1 18 0,0 0 0,-1-17 16,1-1-16,53-35 15,-19 0-15,-52 36 0,18 17 16,0 0-16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3T03:13:36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3581 5433 0,'0'17'140,"0"1"-140,35 0 16,-17-18-16,-1 0 16,19 17-16,-19-17 15,1 0-15,35 18 16,-53 0-16,17-18 0,19 0 0,-19 0 0,1 17 0,35 1 16,-36-18-16,1 0 15,17 0-15,-35 18 0,36-18 0,-1 0 16,-17 0-16,-1 0 15,18 0-15,-17 0 0,0 0 0,-1 0 16,1 0-16,0 0 0,-1 0 0,1 0 16,0 0-16,17 0 0,-17 0 15,-1 0-15,1 0 0,-1 0 16,1 0-16,0 0 0,-1 0 16,1 0-16,0 0 0,-1 0 0,1 0 15,0 0-15,-1 0 16,1 0-16,-1 0 0,1 0 0,0 0 0,-1 0 15,1 0-15,0 0 0,-1 0 0,1 0 0,17 0 16,-17 0-16,17 0 0,-17 0 0,-1 0 16,1 0-16,17 0 0,-17 0 0,35-18 15,-35 18-15,-1 0 16,1 0-16,-1 0 0,1 0 0,0 0 16,-1 0-16,1 0 0,0 0 15,17 0-15,-35-18 0,18 18 0,-18-17 0,17 17 16,1 0-16,-1 0 0,1 0 0,0-18 15,-1 18-15,36 0 16,-35 0 0,0 0-16,-1 0 31,1 0-15,-1 0-1,1 0 1,0 0-16,-1 0 156,1 0-156,17 35 16,-17 1-1,0-19-15,-18 1 0,17-18 0,-17 17 16,0 1 0,18-18-16,0 18 31,-1-18 47,-17-18 31,0 0-93,0 1-16,0-1 0,53-35 16,-53 36-16,0-1 0,0 0 15,35-17-15,-35 0 0,0 17 16,18 18-16,-18-18 15,18 18 157,-1 0-156,1 0-16,0 0 16,-1 0-16,1 0 15,-1 0 1,1 0-16,0 18 0,-1-18 15,1 0-15,-18 18 0,18-18 0,17 17 16,-17-17-16,-1 0 0,1 0 16,-1 0-1,1 0 1,0 0-16,-1 0 16,19 0-1,-19 0-15,1 0 16,0 0-16,-1 18 31,1-18-31,0 0 16,-1 0-1,1 0-15,-1 0 0,19 0 16,-36 18-16,35-18 16,-17 0-16,-1 0 0,1 0 0,0 0 0,-1 0 15,-17 17-15,18-17 0,-1 0 0,1 0 0,0 0 16,-1 0-16,1 0 15,0 0-15,-1 0 16,1 0-16,0 0 0,17 0 16,-18 0-16,1 0 15,0 0-15,-1 0 0,1 0 0,0 0 16,-1 0 0,1 0-16,0 0 62,-1 0 79,1 0-126,0 0 1,-1 0-16,-17-17 0,18 17 16,-1-18-16,36 0 15,-35 18-15,0-17 0,-18-1 16,35 18-1,-35-18-15,18 1 0,-18-1 16,17 18-16,-17-17 0,18 17 16,-18-18-16,0 0 15,17 18-15,1 0 47,-18-17-16,18 17-31,-18-18 0,0 0 16,17 18 15,-17 18 282,0 0-313,-17-18 0,17 17 15,-18 1-15,0-18 16,-17 35-16,35-17 0,-17-18 0,-1 17 16,0-17-16,18 18 0,-17-18 0,-1 0 0,18 18 15,-35-1-15,17-17 0,-17 36 16,17-19-16,1-17 141,-1 0-141,0 0 15,1 0 1,17 18-1,-18-18 251,0 0-250,1 0-16,-1 0 15,0 0-15,1 0 16,-1 0 15,0 0-15,1 0 15,-1 0-31,1 0 63,-1 0-48,0 0 1,1 0-16,-1 0 15,18-18-15,-18 18 63,1 0-63,-1 0 31,0 0-31,1 0 16</inkml:trace>
  <inkml:trace contextRef="#ctx0" brushRef="#br0" timeOffset="11211.7922">10777 5415 0,'18'0'141,"0"0"-126,-1 0-15,1 0 0,0 0 16,17 0-16,-18 0 15,1 0-15,17 0 0,-17 0 16,0 0-16,-1 0 0,1 0 16,0 0-16,-1 0 0,18 0 15,-17 0 1,0 0-16,-1 0 16,19 0-16,-1 0 15,-17 0-15,-1 0 0,1 0 0,0 0 16,-1 0-16,1 0 15,-1 0-15,1 0 16,0 0 0,-1 0-1,1 0 17,0 0-17,-1 0-15,1 0 31,0 0 1,-1 0-17,1 0 1,-1 0 0,1 0-16,0 0 15,-1 0 1,1 0-16,0 0 47,-1 0-32,1 0 1,-18 18 218,18-18-234,-18 17 16,17-17 0,-17 18-1,0 0 595,18-18-595,-18 17-15,17 1 16,-17 0-1,18-18-15,-18 17 47,0 1-47,0 0 16,0-1-16,18 1 16,-18-1-1,17-17-15,-17-17 250,0-1-250,0 1 0,0-1 16,0 0-16,18 18 0,0-17 15,-18-1-15,17 0 16,-17 1-16,0-1 0,0 0 16,0 1 46,0-1-46,18 18-1,-18-18-15,18 18 16,-18-17 0,17 17-16,1 0 47,-18-18-47,18 18 15,-1 0 32,-17-17-31,18 17-16,-1 0 15,1 0-15,0 0 16,-1 0 0,1 0-1,0 0 1,-1 0-16,1 0 31,0 0-31,-1 0 16,1 0-1,-1 0-15,1 0 0,0 0 16,-1 0-16,1 0 16,0 0-16,-1 0 15,1 0-15,0 0 16,-1 0-16,1 0 0,-1 0 15,1 0-15,0 0 0,-1 0 16,1 0-16,0 0 0,-1 0 16,1 0-16,0 0 0,-1 0 15,1 0-15,0 0 0,-1 0 0,1 0 16,-1 0-16,1 0 16,0 0-16,-1 0 15,19 0-15,-19 0 0,1 0 16,0 0-16,17 0 0,-18 0 0,1 0 15,0 17-15,-1-17 0,1 0 0,0 0 16,-1 0-16,1 0 0,0 0 0,-1 0 0,1 0 16,-1 0-16,1 0 0,0 0 0,-1 0 15,1 0-15,0 0 0,-1 0 16,1 0-16,0 0 0,-1 0 16,1 0-16,0 0 15,-1 0-15,1 0 16,-1 0-16,1 0 0,0 0 15,-1 0-15,1 0 0,0 0 16,-1 0-16,1 0 0,0 0 16,-1 0-16,1 0 15,-1 0-15,1 0 16,0 0-16,-1 0 16,1 0-16,0 0 0,-1 0 0,1 0 0,0 0 15,-1 0-15,1 0 0,-1 0 16,1 0-16,0 0 0,-1 0 0,1 0 0,0 0 15,-1 0-15,1 0 0,0 0 16,-1 0-16,1 0 0,0 0 0,-1 0 0,18 0 16,-17 0-16,0 0 0,-1 0 0,1 0 0,0 0 0,-1 0 0,19 0 15,-19 0-15,1 0 0,-1 0 0,1 0 0,0 0 16,-1 0-16,1 0 0,0 0 0,17 0 0,-17 0 0,-1 0 16,1 0-16,-1 0 0,1 0 0,0 0 0,-1 0 15,1 0-15,0 0 16,-1 0-16,1 0 15,0 0-15,-1 0 16,1 0-16,0 0 0,-1 0 16,1 0-16,-1 0 0,1 0 15,0 0-15,-1 0 0,1 0 16,0 0-16,-1 0 0,1 0 0,0 0 0,-1 0 0,1 0 16,-1 0-16,1 0 0,17 0 0,-17 0 15,0 0-15,-1 0 0,1 0 0,0 0 0,-1 0 0,1 0 0,-1 0 16,1 0-16,0 0 0,17 0 0,-17 0 0,-1 0 0,1 0 0,0 0 0,-1 0 15,1 0-15,0 0 0,-1 0 0,1 0 0,-1 0 0,19 0 0,17 0 16,-36 0-16,1 0 0,0 0 0,-1 0 0,18 0 16,-17 0-16,0 0 0,-1 0 0,1 0 0,0 0 0,-1 0 0,1 0 0,0 0 15,-1 0-15,1 0 0,-1 0 0,1 0 0,0 0 0,17 0 16,-17 0-16,17 0 16,-17 0-1,-1 0-15,1 0 0,0 0 0,-1 0 16,1 0-16,-1 0 0,1 0 0,0 0 15,-1 0-15,1 0 0,0 0 0,-1 0 0,1 0 16,0 0-16,-1 0 0,1 0 0,-1 0 0,1 0 16,0 0-16,-1 0 0,1 0 0,0 0 0,-1 0 15,1 0-15,0 0 0,-1 0 16,1 0-16,-1 0 16,1 0-16,0 0 0,-1 0 15,1 0-15,0 0 0,-1 0 16,1 0-16,0 0 0,-1 0 15,1 0-15,0 0 16,-1 0 0,1 0-16,-1 0 15,1 0-15,0 0 16,17 0-16,-17 0 16,-1 0-16,19 0 15,-19 0 1,1 0-1,-1 0-15,-17-17 32</inkml:trace>
  <inkml:trace contextRef="#ctx0" brushRef="#br0" timeOffset="13432.2674">10830 5345 0,'-17'0'141,"-1"0"-126,0 0-15,1 0 47,-1 0-47,0 0 16,18 17 218,18-17-234,0 35 16,-1-35-16,1 18 0,0-18 0,-1 18 15,1-18-15,-18 17 0,18-17 16,-1 0-16,1 0 16,-1 18-16,1-18 0,-18 18 15,18-1-15,-1-17 0,1 0 16,0 0-16,-1 0 0,1 18 16,0-18-16,34 0 0,-34 0 15,0 0-15,-1 0 0,1 0 0,0 0 16,-1 0-16,1 0 0,0 0 15,-1 0-15,1 0 0,0 0 0,-1 0 16,1 0-16,-1 0 0,19 0 16,-19 0-16,1-18 0,0 18 0,-1 0 15,-17-17-15,18 17 0,0 0 16,-1 0-16,1-18 0,-1 18 16,1-18-16,0 18 15,-1-17 1,1 17-16,0 0 15,-1-18 1,1 18 0,0 0-16,-1 0 15,-17 18 188,0-1-187,0 1-16,0 0 16,0-1-16,0 1 15,0 0-15,0-1 16,0 1-16,18-18 16</inkml:trace>
  <inkml:trace contextRef="#ctx0" brushRef="#br0" timeOffset="20946.4709">10301 6368 0,'35'0'78,"-17"0"-62,17 17-16,-17-17 15,0 0-15,-1 0 0,18 0 16,-17 0-16,17 0 16,-17 0-16,0 0 0,-1 0 0,1 0 15,0 0-15,-1 0 0,1 0 16,0 0-16,17 0 16,-18 0-16,1 0 0,0 0 0,-1 0 15,1 0-15,0 0 0,-1 0 16,1 0-16,0-17 0,17-1 15,-18 18-15,1 0 0,0 0 16,-1 0 0,1 0-1,0 0 1,-1 0 0,1 0-1,0 0-15,-1 0 16,1 0-16,-1 0 15,1 0-15,17 0 0,-17 0 16,35 0-16,-35 18 16,-1-18-16,1 0 0,17 0 0,-17 0 15,-1 0-15,1 17 0,0-17 0,-1 0 0,1 0 16,0 0-16,-1 0 0,19 0 0,-1 0 16,-18 0-16,36 0 15,-17 0-15,34 0 0,-52 0 0,-1 0 16,19 0-16,-19 0 0,-17 18 0,18-18 0,0 0 0,-1 0 0,-17 18 0,18-18 15,17 0-15,-17 0 0,0 0 0,-1 0 0,1 0 0,-1 0 0,19 0 16,-19 0-16,1 0 0,0 0 0,17 17 16,35-17-16,-34 18 15,34-18-15,-34 0 0,-19 0 0,1 0 16,52 0-16,-52 0 0,0 17 0,-1-17 0,19 0 16,34 0-16,-52 0 0,17 0 15,-17 0-15,17 0 0,-17 0 0,17 0 16,-17 18-16,34-18 0,-34 0 15,0 0-15,35 18 0,-36-18 0,1 0 16,0 0-16,-1 0 0,1 0 0,-1 0 0,1 0 0,0 0 16,52 0-16,-52 0 15,0 0-15,17 0 0,-17 0 0,-1 0 16,18 0-16,18 0 16,-35 0-16,17 0 15,-17 0-15,17 0 16,-17 0-1,-1 0-15,1 0 16,0 0 15,-1 0-31,-17 17 0,18-17 16,0 0 0,-1 18-16,1-18 31,0 0 0,-1 0-31,1 0 16,-18 18-16,17-18 15,-17 17-15,18 1 0,0-18 0,-1 0 16,1 0 15,-18 18 16,18-18-47,-18 17 0,0 1 16,17-18-1,1 0 17,-18-18 77,18 1-93,-18-1 15,0 0-31,0 1 0,0-1 31,0 0-31,17 18 16,1 0 109,0 0-125,-1 0 15,1 0-15,-1 0 16,1 0-16,0 0 0,-1 0 0,1 0 16,0 0-16,-1 0 15,1 0 1,0 0-16,-1 0 15,1 0-15,-1 0 16,1 0-16,0 0 0,-1 0 16,1 0-16,0 0 0,-1 0 15,-17-17-15,36 17 0,-19 0 0,1 0 16,-1 0-16,1 0 0,0 0 0,-18-18 16,17 18-16,1 0 15,0 0-15,-1 0 16,1 0-16,-18-18 15,18 18-15,17 0 0,-17 0 16,-1 0-16,1 0 0,-1 0 16,19 0-16,-19 0 0,1 0 15,0 0-15,-1 0 16,1 0-16,0 0 0,-1 0 16,1 0-16,35 0 15,-36 0-15,1 0 0,0 0 0,-1 0 16,36 0-16,-18 0 0,-17 0 0,88 0 15,-88 0-15,17 0 0,35 0 16,36 0-16,-70 0 0,-19 0 0,18 0 0,-17 0 16,17 0-16,-17 0 0,17 0 0,-17 0 0,0 0 0,17 0 15,-18 0-15,36 0 0,-17 0 0,-19 0 16,19 0-16,-19 0 0,1 0 0,0 0 0,17 0 16,-18 0-16,1 0 0,0 0 0,-1 0 0,1 0 15,17 0-15,1 0 0,-19 0 0,1 0 16,35 0-16,-18 0 0,-17 0 15,17 0-15,18 0 0,-36 0 0,1 0 0,0 0 16,35 0-16,-36 0 0,1 0 0,0 0 0,-1 0 16,19 0-16,16 0 0,-34 0 15,17 0-15,1 0 0,-19 0 16,1 0-16,0 0 0,-1 0 0,1 0 0,17 0 16,-17 0-16,-1 0 0,1 0 0,17 0 15,-17 0-15,0 0 0,-1 0 16,1 0-16,-1 0 0,1 0 0,0-17 15,-1 17-15,-17-18 0,18 18 0,0 0 16,-1 0-16,1 0 0,0 0 16,-1 0-16,1 0 0,0 0 0,-1 0 15,1 0-15,-18-17 0,17 17 0,1 0 0,0-18 16,-1 18-16,1 0 16,0 0-1,-18-18-15,35 18 0,-35-17 0,18 17 16,-1-18-16,1 18 0,-1 0 0,1 0 15,0 0-15,-18-18 0,17 18 16,-17-17-16,18 17 0,0 0 16,-1 0 15,1-18-31,0 18 16,-18-18-16,17 18 15,-17-17-15,18 17 0,-1 0 0,1 0 16,-18-18-16,53 1 15,-53-1-15,0 0 0,18 1 16,-1 17-16,-17-18 0,0 0 16,18 18-16,0 0 31,-18-17-31,17 17 31,-17-18-31,18 0 16,0 18-16,-18-17 0,0-1 0,17 18 15,-17-18-15,18 1 0,-18-1 0,17 18 16,-17-17-16,0-1 0,18 18 16,-18-18-16,18 18 0,-18-17 15,0-1-15,0 0 16,0 1 0,0-1-1,0 0-15,17 18 0,-17-17 16,0-1-16,0 1 15,0-1 64,0 0-64,0 1-15,-17 17 16,-1 0-16,18-18 15,-18 18-15,1 0 0,-1 0 0,18-18 16,-17 18-16,-1 0 0,0 0 0,-17 0 16,17 0-16,-35 0 15,36-17-15,-19 17 0,1 0 0,18 0 16,-1-18-16,0 18 0,1 0 16,-1 0-16,0 0 0,1 0 15,-1 0 1,-17-18-1,0 1-15,17 17 0,18-18 16,-18 18-16,1 0 0,17-17 0,-71-1 16,53 18-16,1 0 0,-18 0 15,35-18-15,-36 1 0,19 17 0,-19 0 16,19 0-16,-1-18 0,0 18 16,1 0-16,-1 0 0,0 0 0,1 0 0,-1 0 15,1 0-15,-1 0 0,0 0 0,18-18 0,-17 18 0,-1 0 16,0 0-16,1 0 0,-1 0 15,0 0-15,1 0 0,-1 0 0,1 0 16,-1 0-16,-35 0 16,35 0-16,-35 0 0,36 0 0,-1 0 15,1 0-15,-1 0 0,-17 0 0,17 0 16,0 0-16,1 0 0,-1 0 16,0 0-16,1-17 0,-1 17 0,-35 0 15,53-18-15,-35 18 0,-18 0 16,53-18-16,-18 18 0,1 0 0,-19 0 0,19-17 15,-36 17-15,35 0 0,1 0 0,-1 0 0,-53 0 16,54 0-16,-54 0 0,18 0 16,36 0-16,-1 0 0,-35 0 15,35 0-15,1 0 0,-18 0 0,-1 0 16,1 17-16,17-17 0,1 0 0,-1 0 0,-35 0 16,36 0-16,-1 0 0,0 0 0,1 0 0,-19 0 15,-17 0-15,18 0 0,18 0 0,-19 0 16,19 0-16,-19-17 0,19 17 0,-36 0 15,35-18-15,0 18 0,1 0 0,-18 0 16,-1 0-16,-17 0 0,36 0 0,-19 0 0,-52 0 16,53 0-16,0 0 0,17 0 0,0 0 0,1 0 0,-18 0 15,-1 0-15,19 0 0,-1 0 0,-53 0 0,54 0 0,-1 0 0,0 0 16,1 0-16,-1 0 0,1 0 0,-19 0 0,19 0 0,-1 0 0,-17 0 16,17 0-16,0 0 0,1 0 0,-1 0 15,-52 0-15,52 0 0,-17 0 16,17 0-16,0 0 0,1 0 0,-1 0 15,1 0-15,-1 0 0,0 0 0,-35 0 16,36 0-16,-1 0 0,0 0 0,-17 0 16,17 0-16,-34 0 0,34 0 15,0 0-15,1 0 0,-1 0 0,0 0 0,1 0 16,-1 0-16,0 0 0,1 0 0,-18 0 16,17 0-16,0 0 0,1 0 15,-1 0-15,0 0 0,1 0 0,-1 0 16,0 0-16,-17 0 0,18 0 15,-1 0-15,0 0 0,-17 0 16,35 18-16,-35-18 0,17 0 0,0 0 0,1 0 16,-1 0-16,18 17 0,-18-17 0,1 0 15,-1 0-15,1 18 0,-1-18 16,0 0-16,1 0 0,-1 0 16,0 0-16,1 0 0,-1 0 15,0 0-15,1 0 0,-1 0 16,-17 0-16,17 0 15,1 0-15,17 18 0,-18-18 0,0 0 16,1 0-16,-1 0 0,0 0 16,1 0-16,-1 0 0,1 0 15,-19 0-15,19 0 0,-36 0 16,35 0-16,0 0 0,-17 0 0,-18 0 16,-17 0-16,34 0 0,19 0 15,-19 0-15,19 0 0,-1 17 0,1-17 0,-19 0 16,1 0-16,17 0 0,-17 0 0,0 18 15,17-18-15,1 0 0,-1 0 16,0 0-16,-17 0 16,17 0-16,1 18 0,-1-18 0,0 0 15,1 0-15,17 17 0,-36-17 16,19 0-16,-18 0 0,-18 0 16,35 0-16,0 0 0,-52 36 15,52-36-15,-17 0 16,17 0-16,1 0 0,17 17 0,-18-17 0,0 18 15,1-18-15,-1 0 0,-17 0 16,17 0-16,1 0 16,-1 0-16,-17 0 15,17 0-15,0 0 16,1 0-16,-1 0 0,0 0 0,1 0 16,-1 0-16,0 17 0,1 1 15,-1-18-15,1 0 0,-1 0 16,0 18-16,1-18 0,-1 0 15,0 0-15,1 0 16,-1 0-16,0 0 16,1 0-16,-1 0 0,1 0 15,-1 0-15,0 0 16,1 0-16,-1 0 0,0 0 16,18 17-1,-17-17-15,-1 0 0,0 0 16,1 0-16,-1 0 0,1 0 15,17 18-15,-18-18 0,0 0 0,1 0 16,-1 0-16,0 0 0,1 0 16,-1 18-16,0-18 0,1 0 0,-19 17 15,19-17 1,-1 0 0,1 0 15,-1 0 0,0 0-31,18 18 16,-17-18-16,-1 0 15,18 18-15,-18-18 16,18 17-16,-17-17 0,-1 0 0,18 18 109,0-1-93,-18-17 0,18 18-16,-17 0 0,17-1 15,0 1-15,0 0 16,0-1-16,-18-17 0,18 18 0,0 0 15,0-1 1,0 1-16,0-1 0,0 1 16,0 0-16,0-1 15,0 1-15,0 0 16,0-1 0,0 1-1,0 0 1,0-1 62,0 1-62,18 17-16,-1-35 0,19 35 15,-36-17-15,17-18 16,-17 18-16,0-1 0,18-17 15,0 0 1,-18 18 0,35-18-16,-17 0 0,-1 0 15,1 0-15,-1 0 16,1 0-16,17 0 16,-17 0-16,-18 18 0,18-18 15,-1 0-15,1 0 16,0 0-1,-1 0-15,1 0 16,0 0-16,-1 0 0,1 0 16</inkml:trace>
  <inkml:trace contextRef="#ctx0" brushRef="#br0" timeOffset="34175.023">10548 5715 0,'-18'0'0,"1"0"16,-1 0-1,0 0-15,1 0 16,-1 0-16,1 0 15,-1 0-15,0 0 0,18 18 16,-17-18-16,-1 0 16,0 0 15,1 0-31,-1 0 16,0 0-1,1 17-15,17 1 16,-18-18-16,1 0 0,-1 18 15,0-18-15,18 17 0,-17-17 16,17 18-16,-18-18 31,18 17-31,0 1 0,-18-18 16,18 18-16,0-1 0,0 1 16,0 0-16,-17-18 0,17 17 0,0 1 0,0 0 15,0-1-15,0 1 0,0-1 16,0 1-16,0 0 0,0-1 15,0 1 1,0 0 0,17-18-16,-17 17 15,18-17-15,17 36 16,1-19 0,-36 1-16,17-18 0,1 0 0,52 18 0,-52-18 0,0 0 15,-1 0-15,1 0 0,0 0 0,-1 0 0,71 0 16,-70 0-16,35 0 15,-35 0-15,-1 0 0,1 0 0,0 0 16,-1 0 15,1 0-31,-1 0 16,1 0-16,0 0 16,-1 0-16,1 0 15,0 0 1,-1 0-1,1 0 1,0 0 0,-1 0-1,1 0 1,-1 17-16,36-17 0,-35 18 16,35 17-16,0-17 15,-53-1-15,17-17 0,19 0 0,17 18 0,-53 0 0,35-18 16,-35 17-16,53-17 0,-53 18 0,18-18 0,-1 18 15,1-18-15,-1 0 0,1 17 0,17 1 16,1-18-16,-19 0 0,-17 17 0,18 1 0,0-18 0,-1 0 16,-17 18-16,18-18 0,-1 0 0,1 0 0,0 0 15,-1 0-15,1 0 0,0 0 0,-1 0 16,1 0-16,17 0 16,-17 0-16,-1 0 0,1 0 15,17 0-15,-17 0 0,0 0 16,-1 0-16,1 0 15,17 0-15,1 0 0,34 0 16,-52 0-16,-1 0 16,1 0-16,17 0 0,-17 0 0,35 0 15,-36 0-15,1 0 16,35 0-16,-35 0 16,-1 0-16,19 0 0,-19 0 15,18 0-15,1 0 0,-19 0 16,19 0-16,-19 0 0,19 0 0,-19 0 0,1 0 15,0 0-15,-1 0 0,1 0 0,17 0 0,36 0 16,-54 0-16,19 0 0,-1 0 0,-18 0 0,36 0 16,-17 0-16,17 0 15,-36 0-15,18 0 16,-17 0-16,0 0 0,-1 0 0,1 0 16,17 0-16,-17 0 15,17 0-15,-17 0 16,17 0-16,0 0 0,-17 0 15,0 0-15,-1 0 0,1 0 0,0 0 0,-1 0 16,1 0-16,0 0 0,-1 0 16,1 0-16,-1 0 0,1 0 15,0 0 1,-1 0-16,1 0 0,0 0 16,17 0-16,-17 17 15,-1 1-15,1-18 0,-1 0 16,1 0-16,0 0 15,-1 0 48,1 0 46,-18 35-109,18-17 0,-18 0 16,0-1-16,0 1 0,0-1 16,17-17 93,1 0 235,0 0-344,-1-17 15,1 17 63,0 0-62,-1 0 0,1 0-16,-1 0 15,1 0-15,-18-18 16,18 18 125,-1 0-141,-17-17 15,18 17-15,17-18 16,-17 18-16,0 0 15,-18-18-15,17 18 0,-17-17 16,18 17 0,-1 0 77,-17-18-93,18 18 16,0 0 390,-1 0-374,1 0-32,0 0 15,-1 0 1,1 0-1,-18-18 1,18 18 0,-1 0-16,1 0 0,-1 0 15,1 0 1,0 0 62,-1 0-62,1 0 31,0 0-1,-1 0-46,1 0 32,0 0 624,-1 0-640,1 0-1,0 0 1,-1 0 15,1 0-15,-1 0-1,1 0 1,0 0-16,-1 0 16,1 0-16,0 0 15,-1 0-15,1 0 0,0 0 16,-18-17-16,17 17 0,1 0 15,-1 0-15,1 0 0,0 0 16,-18-18-16,17 18 0,1 0 0,0 0 0,-1 0 16,1 0-16,0 0 0,-1 0 15,1 0-15,-18-18 0,17 18 16,1 0-16,0 0 16,-1 0-1,1 0-15,0 0 16,-1 0-1,1 0-15,0 0 16,-1 0-16,1 0 16,0 0-16,-1 0 0,1 0 15,-1 0-15,1 0 16,0 0-16,-1 0 0,1 0 16,0 0-16,-1 0 15,1 0-15,0 0 16,-1 0-16,1 0 0,-1 0 15,1 0-15,0 0 0,-1 0 32,1 0-17,0 0 1,-1 0-16,1 0 16,0 0-16,-1 0 15,1 0 1,-1 0-16,1 0 15,-18-17-15,18 17 16,-1 0-16,1 0 16,0 0-1,-1 0 1,1 0-16,0 0 0,-1 0 16,1 0-1,0 0-15,-1 0 16,1 0-16,-1 0 0,1 0 15,0 0-15,-1 0 16,1 0-16,0 0 16,-1 0-16,1 0 15,0 0-15,-1 0 0,1 0 0,-1 0 16,1 0-16,0 0 0,-1 0 0,1 0 16,0 0-16,-1 0 0,1 0 15,0 0-15,-1 0 0,1 0 0,-1 0 16,1 0-16,0 0 0,17 0 15,0 0-15,-17 0 0,17 0 16,-17 0-16,35 0 16,-36 0-16,1 0 15,0 0-15,-1 0 0,1 0 16,0 0-16,-1 0 16,19 0-16,-19 0 15,1 0 1,-1 0-1,-17-18-15,18 18 32,0 0-17,-1 0 17,1 0-32,0 0 15,-1 0-15,1 0 16,0 0-16,-1 0 0,1 0 15,17 0-15,-17 0 16,-1 0-16,1 0 0,0 0 16,-1 0-16,1 0 15,0 0-15,-1 0 16,1 0 0,0 0-1,-1 0-15,1 0 16,-1 0-1,1 0 1,0 0 0,-1 0-16,1 0 15,0 0 1,-1 0-16,-17-17 16,18 17-1,0 0-15,-1 0 16,1 0 31,-1 0-32,-17-18-15,18 18 0,0 0 16,-1 0-16,1 0 31,0 0-15,-1 0 31,19 0-32,-19 0 1,1 0 0,-18-18-16,17 18 0,1 0 15,-18-17 16,18 17-31,-1 0 16,-17-18-16,18 18 0,0 0 31,-1 0 32,-17-18-48,18 18-15,-18-17 16,18 17-16,-1 0 16,1-18 15,-18 0 0,18 1-15,-18-1 15,0 1-15,17 17-16,1 0 15,-18-18 17,0 0-17,0 1-15,17-1 47,-17 0-47,0 1 31</inkml:trace>
  <inkml:trace contextRef="#ctx0" brushRef="#br0" timeOffset="38370.7806">3792 8026 0,'18'17'125,"0"-17"-110,-1 18-15,1-18 0,0 0 16,-1 0-16,1 18 0,-1-18 0,1 0 15,17 0-15,-17 0 16,0 0 0,-1 0-16,1 0 31,0 0-31,-18 17 0,17-17 16,1 0-16,-1 0 15,1 0 1,0 0-16,-18 18 15,17-18-15,1 0 16,0 0-16,-1 0 16,1 0-16,-18 18 0,18-18 15,-1 0-15,1 0 16,0 0-16,-1 0 16,1 0-16,-1 0 15,1 0-15,0 0 16,-1 0-16,1 0 15,0 0-15,-1 0 16,1 0 0,0 0-16,-1 0 15,1 0-15,-1 0 16,1 0-16,0 0 16,-1 0-1,1 0 1,0 0-1,-1 0-15,1 0 16,0 0-16,-1 0 0,18 0 16,-17 0-16,0 0 15,-1 0-15,1 0 63,0 0-48,-1 0-15,1 0 47,0 0-47,-1 0 16,1 0 0,0 0-1,-1 0-15,1 0 16,-1 0-16,1 0 0,0 0 47,-1 0-32</inkml:trace>
  <inkml:trace contextRef="#ctx0" brushRef="#br0" timeOffset="52012.2045">9278 8096 0,'18'0'156,"-1"0"-156,1 0 0,0 0 16,-1 0-16,19 0 0,-1 0 15,-18 0-15,1 0 16,0 0-16,-1 0 0,1 0 0,0 0 16,-1 0-16,1 0 0,0 0 15,-1 0-15,1 0 0,-1 0 16,54 0-1,-36 0-15,1 0 16,-19 0-16,1 0 0,-1 0 0,1 0 16,0 0-16,-1 0 0,1 0 0,0 0 15,-1 0-15,1 0 16,0 0 0,-1 0-16,1 0 15,0 0-15,-1 0 0,1 0 16,17 0-1,-17 0 1,-1 0-16,1 0 16,0 0-1,-1 0-15,1 0 16,0 0-16,-1 0 0,1 0 0,-1 0 0,19 0 16,-19 0-16,1 0 0,0 0 15,17 0-15,-17 0 0,-1 0 0,1 0 16,-1 0-16,1 0 0,0 0 15,-1 0-15,1 0 16,17 0-16,-17 0 0,0 0 16,-1 0-16,1 0 0,17 0 0,-17 0 15,-1 0-15,1 0 0,0 0 16,-1 0-16,1 0 0,0 0 16,-1 0-16,1 0 0,0 0 15,-1 0 1,18 0-16,-17 0 0,0 0 15,-1 0-15,1 0 0,35 0 16,-35-17-16,17 17 0,-18 0 16,1 0-16,0 0 0,17 0 15,-17-18-15,-1 18 16,1-18-16,0 18 0,-1-17 16,1 17-16,0-18 15,-1 18-15,1 0 16,-1-18-16,1 18 15,-18-17 1,18 17-16,-18-18 0,0 0 16,17 18-16,1-17 15,0-1-15,-18 1 16,35-1-16,-17-17 16,-18 17-16,17 18 0,1-53 15,-18 35-15,0 1 16,0-1-16,0 1 0,0-1 0,0-17 15,0 17 1,0 0-16,0 1 16,0-1-16,0 0 15,0 1-15,0-1 0,-18 18 16,18-35-16,0 17 16,-17 18-16,-1-17 0,0-1 0,1 0 15,-1 1-15,0-1 0,1 18 0,-1 0 16,-17-35-16,17 35 15,1-18-15,-1 18 0,18-18 16,-18 18-16,1 0 0,17-17 16,-18 17-16,0 0 15,1 0-15,-1 0 0,0 0 16,1 0-16,-1 0 16,0 0-16,1-18 0,-1 18 15,18-17-15,-17 17 0,-1 0 16,0 0-16,-17 0 0,17 0 15,1 0-15,-1 0 0,0 0 16,1 0-16,-1 0 0,1 0 0,-1-18 16,0 18-16,1 0 0,-19 0 15,19 0 1,-1-18-16,0 18 0,-17 0 16,18 0-1,-1 0-15,0 0 0,1 0 16,-1 0-16,0 0 0,1 0 15,-1-17-15,-17 17 0,17 0 16,0 0-16,-52 0 0,52 0 0,1 0 0,-36 0 16,35 0-16,-35 0 15,18 0-15,17 0 0,1 0 16,-1 0-16,0 0 0,1 0 0,-1 0 16,-17 0-16,17 0 15,1 0-15,-19 0 16,1 35-16,17-35 0,-17 0 0,17 0 0,-35 0 15,36 0-15,-1 0 0,18 18 0,-17-18 0,-1 0 16,18 17-16,-18-17 0,1 0 0,-1 0 0,0 0 16,1 0-16,-1 0 15,0 0-15,1 0 32,-1 0-17,1 0-15,17 18 16,-18-18-16,0 0 0,18 17 15,-17-17-15,-1 18 0,0-18 0,1 0 32,-1 0-32,18 18 0,-18-1 31,1-17-31,-1 0 0,18 18 16,0 0-1,0-1 16,-17-17-31,17 18 0,-18 0 16,0-18-16,18 53 16,-17-53-16,-1 17 15,18 1-15,0-1 0,-18-17 0,18 18 16,0 0-16,-17-18 0,17 17 16,0 1-16,0 0 31,0-1-16,0 1 17,0 0-17,0-1 1,0 1 0,0-1-16,0 1 46,17-18-30,-17 18-16,0-1 0,0 19 16,18-36-16,17 53 15,-35-36 1,0 1-16,18-18 16,-18 17-16,18-17 15,-18 18-15,17-18 16,-17 18-1,18-18 1,-1 0-16,-17 17 16,18-17-16,0 0 0,-1 0 15,19 0-15,-1 0 16,-17 0-16,-1 0 0,1 18 16,-1-18-16,1 0 0,0 0 0,-1 0 15,1 0 1,0 0-1,-1 0 1,1 0-16,0 0 16,-1 0-16,1 0 0,-1 0 15,1 0-15,0 0 16,-1 0-16,1 0 0,0 0 16,-1 0-1,1 0-15,0 0 16,-1 0-16,1 0 15,0 0 1,-1 0 0,1 0-16,-1 0 15,1 0-15,0 0 16,-1 0-16,1 0 16,0 0-16,-1 0 46,1 0-46,0 0 16,-1 0-16,1 0 16,-1 0-16,1 0 0,0 0 15,-1 0-15,-17 18 0,18-18 0,0 0 16,-1 0-16,1 0 0,0 0 16,-1 0-16,1 0 15,-1 0-15,1 0 0,0 0 16,-1 0-1,1 0 1,0 0 0,-18 17-1,17-17-15,1 0 16,0 0-16,-1 0 16,19 18-16,-19-18 15,1 0 1,-1 0 31,1 0-32,-18 18-15,18-18 0,-1 0 16,1 0-16,0 0 31,-1 0 16,1 0-47,0 0 16,-1 0-1,1 0-15,-1 0 0,1 0 32,0 0-32,-1 0 0,1 0 31,0 0-31,-1 0 15,19 0 1,-19 0 0,1 0-16,-1 0 15,1 0 1,0 0 0,-1 0-1,1 0 1,0 0 31,-1 0-47,1 0 15,0 0 1,-1 0 0,1 0-1,0 0 16,-1 0 1,1 0-32,-1 0 15,1 0 17,0 0 343,-1 0-360,1 0-15,0 0 16,-1 0-1,1 0-15,0 0 16,-1 0 0,1 0-16,17 0 15,-17 0 1,-1 0-16,1 0 0,0 0 16,-1 0-1,1 0-15,0 0 16,-1 0-16,1 0 15,-1 0 1,1 17 0,0-17-16,-1 0 15,1 0 1,0 0 0,-18 18-1,17-18-15,1 0 16,0 0-16,-1 0 15,1 0 1,0 0-16,-1 0 0,-17 18 16,18-18-16,-1 0 15,1 0-15,0 0 32,-1 0-17,1 0 16,0 0-15,-1 0-16,1 0 31,0 0-15,-1 0-16,1 0 16,-1 0-16,1 0 15,0 0-15,-1 0 16,1 0-16,0 0 0,-1 0 15,1 0 1,0 0-16,-1 0 16,1 0-16,-1 0 0,1 0 15,0 0-15,-1 0 0,1 0 16,0 0-16,-1 0 0,19 0 16,-19 0-16,19 0 0,-19 0 15,1 0 1,-1 0-16,1 0 15,17 0-15,-17 0 16,0 0-16,-1 0 0,1 0 16,0 0-16,-1 0 15,1 0-15,-1 0 0,1 0 16,0 0-16,-1 0 16,-17-18-1,18 18-15,0 0 0,-1 0 16,1 0-1,0 0-15,-1 0 16,1 0-16,-1 0 16,1 0-16,0 0 0,-1 0 15,1 0-15,0 0 0,-1 0 16,1 0-16,0 0 16,-1 0-16,1 0 15,0 0-15,-18-18 0,17 18 0,1 0 16,-1 0-1,1 0-15,0 0 0,-1 0 0,19 0 16,-19 0 0,1 0-1,0 0-15,-1 0 16,1 0-16,-1 0 16,1 0-16,17 0 0,-17 0 15,0 0-15,-1 0 0,36 0 16,-18 0-16,-17 0 0,0 0 0,-1 0 15,1 0-15,0 18 0,-1-18 0,1 0 16,0 0-16,-1 0 0,1 0 0,17 0 16,-17 0-16,-1 0 15,1 0-15,0 0 0,17 0 16,-17 0-16,-1 0 0,1 0 16,0 0-16,-1 0 15,1 0-15,-1 0 0,1 0 0,0 0 16,-1 0-16,1 0 0,0 0 15,-1 0-15,1 0 0,0 0 16,17 0-16,-18 0 16,1 0-16,0 0 15,-1 0-15,1 0 0,0 0 16,-1 0-16,1 0 16,0 0-16,-1 0 15,1 0 1,0 0-1,-1 0 1,1 0 0,-1 0-16,1 0 31,0 0 203,-1 0-218,1 0-16,0 0 16,-1 0-1,1 0 1,0 0-1,-1 0-15,1 0 16,-1 0 0,1 0-16,0 0 15,-1 0 1,1 0-16,0 0 16,-1 0-1,1 0-15,0 0 16,-1 0-16,36 0 15,-35 0-15,70 0 16,-70 0-16,-1 0 0,1 0 16,17 0-16,-17 0 0,-1 0 15,1 0-15,0 0 0,-1 0 16,1 0-16,0 0 16,-1 0-16,1 0 0,0 0 15,17 0-15,-18 0 0,19 0 16,-19 0-16,1 0 15,0 0-15,-1 0 16,1 0 0,0 0 15,-1 0-31,1 0 16,-1 0-16,1 0 0,0 0 15,-1 0 1,1 0 249,-18-18-249,0 1 15,18 17-31,-18-18 32,0-17-17,0 17-15,0 0 16,0 1-16,0-1 0,0 0 0,0 1 15,0-1-15,0 1 16,0-1-16,0 0 16,17 18 15,-17-17-31,0-1 16,0 0-1,0-17-15,18 35 0,0-18 16,-18 1-16,0-1 15,0 1 1,0-1-16,0 0 0,0 1 16,0-1-16,0 0 15,0 1-15,0-1 16,0 0 0,0 1-1,0-1-15,0 1 31,0-1-15,0 0-16,0 1 31,0-1-31,0 0 16,0 1 0,0-1-1,-18 18-15,18-18 16,0 1-1,-18 17 17,1 0-17,17-18-15,-18 18 0,0-18 16,1 18-16,-1-17 0,0 17 0,1 0 16,-18 0-16,17 0 0,0 0 0,-17 0 15,17-18-15,1 18 0,-1 0 0,0 0 16,1 0-16,-1 0 0,1 0 15,-1 0-15,0 0 0,1 0 16,-1 0-16,0 0 16,1 0-16,-1 0 15,0 0-15,-17-17 0,18 17 0,-19 0 16,19 0-16,-1 0 0,0-18 0,1 18 0,-1 0 16,0 0-16,1 0 0,-1 0 0,0 0 0,1 0 15,-1 0-15,1 0 0,-1-18 0,0 18 16,-17 0-16,17 0 15,1 0-15,-1 0 16,0 0-16,1 0 0,-1 0 16,1 0-16,-1 0 0,0 0 15,-17 0-15,17 0 0,1 0 0,-1 0 16,18-17-16,-18 17 0,1 0 0,-1 0 0,1 0 16,-1 0-16,0 0 0,1 0 0,-1 0 0,0 0 15,1 0-15,-1 0 16,18-18-16,-35 18 0,17 0 15,0 0 1,-17 0-16,18 0 16,-19 0-16,19 0 0,-19 0 0,19 0 15,-1 0-15,0 0 0,1-18 16,-1 18-16,1 0 0,-1 0 16,0 0-16,1 0 15,-1 0-15,0 0 16,1 0-16,-1 0 31,0 0-31,1 0 0,-1 0 0,1 0 16,-1 0-16,0 0 0,1 0 15,-1 0-15,0 0 0,1 0 0,-1 0 16,0 0-16,1 0 16,-1 0-16,0 0 15,1 0 1,17 18-16,-18-18 0,1 0 15,-1 0-15,0 0 0,1 0 0,-1 0 16,0 18-16,1-18 0,-1 0 16,0 17-16,1-17 15,-1 18-15,1-18 0,-1 0 16,0 0-16,1 0 16,17 18-16,-18-18 15,18 17-15,-18-17 0,1 0 16,17 18-16,0-1 15,0 1 1,-18-18 0,18 18-16,0-1 15,0 1 1,0 0 0,0-1-16,0 1 15,0 0-15,0-1 0,0 19 16,0-19-16,0 1 15,0-1-15,0 1 0,0 0 0,0-1 16,0 1-16,0 0 16,0-1-1,0 1-15,0 0 16,0-1-16,0 1 0,0-1 16,18-17-16,-18 18 0,0 0 0,0-1 15,17-17-15,-17 18 16,0 0-1,0-1 17,18 1-32,0 0 15,-18-1-15,0 1 0,17-18 0,-17 35 16,18-35-16,0 18 31,-18-1-31,0 1 47,17-18-47,1 0 0,-1 0 16,1 0-1,-18 18-15,18-18 0,-1 0 16,1 0 0,0 0-1,-18 17-15,17-17 0,1 18 16,0-18-16,17 0 15,-18 18-15,1-18 0,17 0 0,1 0 16,-19 0-16,1 0 16,0 0-16,-1 0 0,1 0 0,0 0 15,-1 0-15,1 0 16,-1 17-16,1-17 16,0 0-1,-1 0-15,1 0 16,17 0-16,-17 0 15,0 0 1,-1 0 0,1 0-1,-1 0 1,1 0-16,0 0 16,-1 0-1,1 0-15,0 0 0,-1 0 16,1 0-16,0 0 31,-1 0-15,1 0-1,-1 0 1,1 0-16,0 0 16,-1 0-16,1 0 15,0 0-15,-1 0 0,1 0 16,0 0-16,-1 0 15,1 0-15,17 0 16,-17 0-16,-1 0 16,1 0-16,0 0 0,17 0 15,0 0-15,-17 0 16,0 0-16,-1 0 0,1 0 16,-1 0-16,1 0 0,0 0 15,-1 0-15,1 0 0,0 0 16,-1 0-16,1 18 15,0-18-15,-1 0 0,1 0 16,-1 0-16,19 0 16,-19 0-16,1 0 0,0 0 15,-1 0-15,1 0 16,0 0-16,-1 0 16,1 0-1,0 0-15,-1 0 0,1 0 31,-1 0-31,1 0 16,0 0 0,-1 0-16,1 0 0,0 0 31,-18 18-31,17-18 0,1 0 16,0 0-16,-18 17 15,35-17-15,-18 0 16,1 0-16,0 0 15,-1 0 32,1 0-47,0 0 16,-1 0-16,1 0 16,0 0-16,-1 0 31,1 0 125,-1 0-109,1 0 0,0 0-47,-1 0 15,1 0 423,0 0-422,-1 0 30,1 0 64,0 0 15</inkml:trace>
  <inkml:trace contextRef="#ctx0" brushRef="#br0" timeOffset="105239.5172">3298 8784 0,'18'0'750,"0"0"-734,-1 0 46,1 0-46,0 0 0,-1 0 31,1 0-47,0 0 31,-1 0 16,-17 18-32,18-18 32,-1 0 16,1 0-63,0 0 343,-1 0-327,1 0 15,0 0 32,-1 0-32,-17 17-31,0 1 31,18-18-31,0 0 16,-1 0 62,1 0-47,0 0 1,-1 0-17,1 0-15,-1 0 16,1 0-1,-18 18-15,18-18 0,-1 0 32,1 0-17,0 0 1,-1 0-16,1 0 16,0 0-1,-1 0-15,1 0 31,-1 0 1,1 0-32,0 0 15,-1 0 1,1 0-16,0 0 16,-1 0-16,1 0 15,0 0 1,-1 0-1,-17 17 1,18-17-16,-1 0 16,1 0-1,0 0-15,-1 0 0,1 0 16,0 0 0,-1 0 15,1 0-16,0 0 1,-1 0-16,1 0 0,0 0 0,-18 18 16,35-18-16,-18 0 0,1 0 15,0 0-15,-1 0 0,1 0 16,0 0-16,-1 0 16,19 0-1,-19 0 1,1 0-16,-1 0 0,1 0 15,0 0-15,-1 0 16,1 0-16,0 0 16,-1 0-16,1 0 0,0 0 15,-1 0-15,1 0 16,-1 0-16,1 0 16,0 0-16,-1 0 0,1 0 31,0 0-31,-1 0 0,1 0 15,0 0-15,-1 0 16,1 0-16,-18 18 16,18-18-16,-1 0 0,1 0 15,-1 0 1,1 0-16,0 0 31,-1 0-31,1 0 16,-18 17-16,18-17 0,-1 0 15,1 0 1,0 0-16,-1 0 16,1 0-1,-1 0 1,1 0 0,-18 18-16,18-18 0,-1 0 15,1 0 1,0 0-16,-18 18 31,17-18-31,1 0 16,0 0-1,-18 17 1,17-17 0,1 0-16,-1 0 31,1 0-31,0 0 15,-18 18-15,17-1 32,1-17-17,-18 18 1,18-18-16,-18 18 0,17-1 0,1 1 16,0-18-16,-18 18 0,17-18 0,-17 17 15,0 1-15,18-18 0,-18 18 16,18-18-16,-18 17 0,0 1 15,17-18-15,1 0 172,-18-18 453</inkml:trace>
  <inkml:trace contextRef="#ctx0" brushRef="#br0" timeOffset="109745.1835">5609 9137 0,'0'-18'250,"0"1"-234,18 17 0,-18-18-16,17 18 15,-17-18 17,18 18 61,0 0-77,-1 0-16,1 0 94,0-17-79,-1 17-15,1 0 16,0 0 15,-18-18-31,17 18 0,1 0 31,-1 0-15,1 0-16,0 0 31,-1 0-15,-17-18-16,18 18 0,0 0 31,-1 0-15,1 0-16,-18-17 15,18 17 1,-1 0-16,1 0 31,-1 0-31,1 0 16,0 0 15,-1 0-31,1 0 16,0 0-16,-1 0 15,1 0 1,0 0-16,-18-18 0,17 18 16,1 0-16,-18-17 15,18 17-15,-1 0 47,1 0-47,-1 0 16,1 0-1,0 0 1,-1 0 0,1 0-1,0 0 1,-1 0-16,-17-18 16,18 18-16,0 0 0,-1 0 15,1 0 63,35 0-62,-36 0-16,1 0 16,0 0-16,-1 0 15,1 0 1,0 0-1,-1 0 1,1 0 0,-1 0-16,1 0 15,0 0-15,-18-18 32,17 18-1,1 0-31,0 0 15,-1 0 1,1 0-16,0 0 0,-1 0 16,1 0 31,0 0-47,-1 0 31,1 0-31,-1 0 0,1 0 31,0 0-31,-18-17 16,17 17-16,1 0 15,0 0 1,-1 0 0,1 0-1,0 0 1,-1 0-16,1 0 15,-1-18-15,1 18 16,0 0 0,-1 0-16,1 0 0,-18-18 15,18 18 17,-1 0-32,1 0 15,0-17 1,-1 17-16,1 0 47,-1 0-47,1 0 15,0 0 1,-18-18-16,17 18 16,1 0-1,-18-18 1,18 18-16,-1 0 62,-17-17-62,18 17 0,-18-18 47,0 1-31,18 17 187,-1 0-156,1 0-47,-18-18 78,18 18-78,-1 0 16,-17-18-1,18 18 16,-18-17 1,17 17-32,-17-18 15,18 18-15,-18-18 0</inkml:trace>
  <inkml:trace contextRef="#ctx0" brushRef="#br0" timeOffset="113502.1534">3263 8661 0,'18'0'125,"35"0"-110,-36 0-15,1 17 16,0-17-16,-1 0 15,1 0-15,0 0 16,-1 0-16,1 0 0,17 0 16,-17 0-16,-1 0 0,1 0 15,0 0-15,-1 0 0,1 0 16,0 0 0,-1 0 15,1 0 0,0 0-31,-1 0 16,1 0-1,-1 0 17,-17 18-1</inkml:trace>
  <inkml:trace contextRef="#ctx0" brushRef="#br0" timeOffset="114692.2977">3228 8661 0,'18'0'109,"-1"0"-109,1 0 16,17 0-16,0 0 16,-17 0-1,17 17-15,-17-17 0,0 0 0,-1 0 16,1 0-16,-1 0 16,1 0-16,17 0 15,-17 0-15,0 0 0,-1 18 16,1-18 31,-18 18-47,18-18 0,-1 0 15,1 0 1,0 0-16,-18 17 0,17-17 0,1 0 16,-1 0-16,1 0 15,0 0 1,-18 18-16,17-18 15,1 0 1,0 0-16,-1 0 16,1 18-16,0-18 15,-1 0-15,1 0 0</inkml:trace>
  <inkml:trace contextRef="#ctx0" brushRef="#br0" timeOffset="122477.2392">3334 9737 0,'17'0'250,"72"0"-234,-72 0-16,1 0 0,-1 0 15,1 0-15,17 0 0,-17 0 16,0 0-16,-1 0 0,1 0 15,0 0-15,-1 0 16,1 0-16,17 0 16,-17 0-16,-1 0 15,1 0-15,0 0 16,-1 0-16,1 0 0,0 0 0,-1 0 16,1 0-16,17 17 15,-17-17-15,-1 0 0,1 0 16,0 0-16,-1 0 0,1 0 15,0 0-15,-1 0 16,1 0-16,0 0 16,-1 0-16,1 0 0,-1 0 15,1 0 1,0 0-16,-1 0 0,1 0 16,0 0-1,-1 0-15,1 0 16,0 0-16,-1 0 0,-17 18 0,18-18 15,0 0-15,-1 0 16,1 0-16,-1 0 0,1 0 16,0 0-16,-1 0 15,1 0-15,0 0 16,-1 0-16,1 0 0,35 0 16,-53 18-16,17-18 0,1 0 0,0 0 15,-1 0-15,1 0 0,0 0 0,-1 0 0,1 0 16,17 0-16,-17 0 0,-1 0 0,19 0 15,-19 0 1,1 0-16,0 0 0,-1 0 0,1 0 16,0 0-1,-1 0-15,1 0 0,0 0 16,-1 0-16,1 0 0,-1 0 16,1 0-16,0 0 0,-1 0 0,19 0 15,-19 0-15,1 0 16,0 0-1,-1 0 1,1 0-16,-1 0 0,1 0 16,0 0-16,-1 0 15,19 0-15,-19 0 16,1 0-16,0 0 0,-1 0 16,1 0-1,-1 0-15,1 0 31,0 0-15,-1 0-16,1 0 16,17 0-1,-17 0-15,0 0 16,-1 0-16,1 0 16,0 0-16,-1 0 15,1 0 1,-1 0-1,1 0 1,0 0-16,-1 0 16,1 0-16,0 0 0,-1 0 0,1 17 15,17-17-15,-17 0 0,-1 0 16,1 0-16,0 0 0,-1 0 16,1 0-16,0 0 15,-1 0-15,1 0 0,0 0 16,-1 0-16,1 0 15,-1 0-15,1 0 0,0 0 0,-1 0 16,1 0-16,0 0 0,-1 0 16,1 0-16,0 0 0,-1 0 0,1 0 15,0 0-15,-1 0 16,1 0-16,-1 0 16,1 0 15,0 0-31,-1 0 0,1 0 15,0 0-15,-1 0 0,1 0 16,0 18-16,-1-18 0,1 0 0,-1 0 16,1 0-16,0 0 15,-1 0-15,1 0 16,0 0 0,-1 0-16,1 0 15,0 0-15,-1 0 0,1 0 16,-1 0-16,1 0 0,0 0 15,-1 0-15,1 0 0,0 0 16,-1 0-16,1 0 16,0 0-16,-1 0 15,1 0-15,0 0 16,-1 0-16,1 0 0,-1 0 31,1 0-31,0 0 16,-1 0-1,1 0 1,0 0-16,-1 0 16,1 0-16,0 0 15,-1 0-15,1 0 0,-1 0 16,1 0-16,0 0 16,-1 0-1,1 0-15,0 0 0,-1 0 16,1 0-16,0 0 15,-1 0-15,1 0 0,-1 0 16,1 0-16,0 0 0,17 0 16,-17 0-16,-1 0 15,1 0-15,0 0 0,-1 0 16,1 0-16,0 0 0,-1 0 16,1 0-16,-1 0 15,1 0-15,0 0 0,-1 0 16,-17 17-16,36-17 0,-19 0 0,1 0 15,17 0-15,0 0 0,-17 0 16,0 0-16,-1 0 0,1 0 16,0 0-16,-1 0 0,1 0 15,0 0-15,-1 0 16,1 0-16,-1 0 0,1 0 16,0 0-16,-1 0 15,-17 18-15,36-18 16,-19 0-16,1 0 0,17 0 15,-17 0-15,0 0 0,-1 0 0,1 0 16,-1 0-16,1 0 0,0 0 16,-1 0-16,1 0 0,17 0 15,-17 0 1,0 0-16,-1 0 0,1 0 16,-1 0-16,1 0 0,0 0 0,-1 0 15,1 0-15,0 0 16,-1 0-1,1 0-15,0 0 16,-1 0 0,1 0-16,17 0 0,-17 0 15,-1 0-15,1 0 0,0 0 16,-1-18-16,1 18 16,0 0-16,-18-17 31,17 17-31,1 0 15,0 0-15,-1 0 16,1 0 0,-18-18-16</inkml:trace>
  <inkml:trace contextRef="#ctx0" brushRef="#br0" timeOffset="127240.4894">3616 11501 0,'18'0'297,"-1"0"-297,1 0 0,0 0 0,-1 0 16,1 0-16,-1 0 0,1 0 0,0 0 0,-1 0 0,1 0 0,0 0 15,-1 0-15,1 0 0,0 0 0,17 0 16,-18 0-16,1 0 16,0 0-16,-1 0 0,1 0 15,17 0-15,-17 0 16,17 0-16,-17 0 0,-1 0 15,19 0-15,-36 17 0,53-17 16,-36 0-16,1 18 16,17-18-16,1 0 15,-19 17-15,1-17 0,-1 0 16,1 0-16,0 0 0,-1 18 0,1-18 16,35 18-1,-35-18-15,17 17 0,-18-17 0,19 18 16,-19-18-16,1 0 0,0 0 0,-1 0 0,1 0 15,0 0-15,-1 0 0,1 18 0,17-18 0,-17 0 0,-1 0 0,1 0 16,17 0-16,1 0 0,-19 17 16,36-17-16,-35 0 0,-1 0 0,19 0 15,-19 0-15,1 0 0,0 0 0,-1 0 0,1 0 16,0 0-16,-1 0 0,1 0 0,-1 0 0,19 0 16,-19 0-16,1 0 0,0 0 15,35 0-15,-53-17 16,52 17-16,-16 0 0,-19 0 15,1 0-15,0 0 0,-1 0 16,1 0-16,0 0 0,-1 0 0,1 0 16,0 0-16,-1 0 15,1 0 1,17 0-16,-17 0 16,-1 0-16,1 0 0,0 0 15,-1-18-15,1 18 0,0 0 16,-1 0-16,1 0 0,-1 0 0,1 0 15,0 0-15,-18-18 16,17 18 0,1 0-16,0 0 15,-1 0 1,1 0-16,0 0 16,-1-17-16,1 17 15,-1 0-15,1 0 31,0 0-15,-1-18-16,1 18 16,0 0-1,-1 0-15,1 0 16,0 0-16,-1 0 31,1 0-15,0 0 15,-1 0 0,1 0-31,-1 0 16,1 0 0,0 0-16,-1 0 31,1 0 0,0 0-31,-1 0 0,-17-18 0,18 18 16,0 0-1,-1 0-15,1 0 16,-1 0 0,1 0 30,0 0-46,-1 0 16,1 0 0,0 0-16,-1 0 15,19 0 1,-19 0 0,1 0-16,-18-17 15,17 17 1,-17-18 124,18 18 48,0 0-172,-1 0-1,1 0-15,0 0 16,-1 0-16,1 0 15,0 0-15,-1 0 16,1 0 47,-18-17-48,35 17-15,-17 0 16,-1 0-16,1 0 15,0 0 48,-1 0-63,-17-18 16,18 18-16,0-18 15,-1 18 1,1 0-16,0 0 47,-1 0-47,1 0 15,-18-17 17,17 17-32,-17-18 31,18 18-31,-18-18 47,18 18-47,-1 0 31,1 0 0,-18-17 0,18-1-15,-1 18 0,-17-18-16,18 1 15,17-18 1,-35 17 15,18 18 16,-1 0 0,-17-18-47,0 1 47,18 17-16,-18-18-15,18 18-16,-1-18 15,-17 1-15,0-1 16,18 18 0,-18-18-16,18 18 328</inkml:trace>
  <inkml:trace contextRef="#ctx0" brushRef="#br0" timeOffset="133950.7699">7655 12224 0,'18'0'94,"0"0"-78,-1 0-1,1 0-15,17 0 0,-17 0 16,-1 0 15,1 0-31,0 0 31,-1 0-31,1 0 16,0 0-16,-1 0 16,1 0-16,-1 0 0,36 0 15,-35 0 1,0 0-16,-1 0 16,1 0-16,0 0 0,-1 0 15,1 0-15,0 0 16,-1 0-16,1 0 15,-1 0-15,1 0 16,0 0 0,-1 0-16,1 0 31,0 0-15,-1 0-16,1 0 15,0 0 1,-1 0-1,1 0 17,-1 0-32,1 0 15,0 0-15,-1 0 16,1 0 0,0 0 30,-1 0-14,1 0-17,0 0 17,17 0-32,-18 0 15,1 0-15,0 0 16,-1 0-16,1 0 0,0 0 31,-1 0-31,1 0 16,0 0-1,-1 0 1,1 0-16,0 0 0,17 0 16,-18 0-16,1 0 15,0 0-15,-1 0 16,1 0-1,0 0 1,-1 0-16,1 0 16,0 0-1,-1 0-15,1 0 0,-1 0 16,1 0-16,0 0 0,-1 0 16,1 0-1,0 0 1,-1 0-16,1 0 15,0 0-15,17 0 16,-18 0 0,1 0-1,0 0 1,-1 0 0,1 0-1,0 0-15,-1 0 16,1 0-16,0 0 0,-1 0 0,-17 17 15,18-17-15,17 0 0,0 0 0,-35 18 16,18-18-16,17 18 0,-17-18 0,0 0 0,-1 0 16,1 0-16,0 17 15,-1-17-15,1 0 0,-1 0 16,1 0-16,0 18 0,-1-18 16,1 0-16,-18 18 15,18-1-15,17-17 16,-35 18-1,18-18-15,-1 0 16,1 0 0,-18 17-16,17-17 0,-17 18 15,18-18 1,0 18 0,-18-1-1,17-17-15,-17 18 0,0-36 172,0 1-172,0-1 0,0 0 16,0 1-1,0-1 32,0 1-31,0-1-1,18 18 1,0-18-16,-18 1 16,17 17-16,-17-18 31,18 18 0,0 0-31,-18-18 16,17 18-1,1 0-15,0 0 16,-1 0-16,1-17 16,-1 17-16,-17-18 15,18 18-15,0 0 0,-1 0 0,1 0 16,0 0-16,-1 0 16,1 0 15,0 0-31,-1 0 0,1 0 31,-1 0-31,1 0 16,0 0-1,-1 0-15,1 0 0,0 0 16,-1 0-16,1 0 16,0 0-1,17 0 1,-18 0-16,1 0 15,0 0-15,-1 0 16,1 0-16,0 0 16,-1 0-16,1 0 15,0 0 1,-1 0-16,1 0 16,0 0-1,52 0-15,-52 0 0,-1 0 16,19 0-16,-1 0 15,0 0-15,-17 0 0,35 0 16,-36 0-16,1 0 0,17 0 0,-17 0 0,0 0 16,-1 0-16,1 0 0,-1 0 0,19 0 15,17 0-15,-18 0 16,0 0-16,-17 0 0,0 0 0,34 0 16,1 0-16,106 18 15,-141-18-15,52 0 0,-34 0 0,-19 0 0,18 0 0,-17 0 0,17 0 0,-17 0 16,53 0-16,-54 0 0,1 0 0,0 0 0,-1 0 0,18 0 0,18 0 0,36 0 15,-72 0-15,36 0 0,-18 0 0,1 0 16,-19 0-16,19 0 0,-1 0 0,-18 0 16,1 0-16,0 0 0,-1 0 15,1 0-15,0 0 16,-1 0-16,1 0 0,0 0 0,-1 0 0,19 0 16,16 0-16,-34 0 15,70 0-15,-35 0 16,-35 0-16,-1 0 0,1 0 0,0 0 0,17 0 15,-17 0-15,17 0 0,-17 0 16,-1 0-16,36 0 0,-18 0 0,-17 0 16,0 0-16,-1 0 0,19 0 0,-19 0 0,19 0 0,-19 0 15,1 0-15,-1 0 0,1 0 0,35 0 16,-35 0-16,-1 0 0,1 0 0,17 0 16,-17 0-16,-1 0 15,1 0-15,17-18 31,-17 18-15,0 0-16,-1-18 16,1 18-16,0 0 0,-18-17 0,0-1 15,17 1-15,1 17 0,-18-18 16,17 0-16,-17 1 0,0-1 16,18-17-16,-18 17 15,18 0-15,-18-17 0,0 18 0,0-1 16,0 0-1,17 1-15,-17-1 0,0 0 16,0 1-16,0-1 16,0 0-16,0 1 0,0-1 15,0-17-15,0 17 16,0 1-16,0-1 0,0 0 16,0 1-16,0-1 0,0 0 15,0 1-15,0-1 16,0 0-16,0 1 15,0-1-15,0 1 16,-17 17-16,17-18 0,-18 18 16,18-18-16,0 1 15,-18-1-15,1 18 0,-1 0 16,1 0 0,-1-18-16,18 1 0,-18 17 15,-17-18-15,17 18 16,-17 0-16,17 0 15,1 0-15,-1 0 0,1 0 0,-1 0 16,0 0-16,1 0 0,-19 0 0,19 0 16,-1 0-16,0 0 15,1 0-15,-1 0 0,1 0 0,-1 0 16,0 0-16,1 0 0,-1 0 0,-17 0 0,17 0 16,-17 0-16,17 0 0,0 0 0,-34 0 15,34 0-15,0 0 0,1 0 0,-1 0 16,0 0-16,-17 0 0,17 0 0,1 0 0,-1 0 15,-17 0-15,17 0 0,1 0 0,-1 0 16,-17 0-16,17 0 0,0 0 0,18 18 0,-17-18 0,-1 0 0,1 0 0,-19 17 16,19-17-16,-1 0 0,0 0 0,1 0 15,-1 0-15,0 0 0,1 0 0,-1 0 16,0 0-16,-17 0 0,18 0 0,-1 0 0,0 0 16,-52 0-16,52 0 0,-35 0 15,36 0-15,-89 0 0,70 0 0,1 0 0,18 0 16,17-17-16,-18 17 0,-53 0 0,54 0 0,-19 0 0,-17 0 15,18 0-15,0 0 0,17 0 0,-17 0 16,-18 0-16,0 0 0,-35 0 16,70 0-16,-17 0 0,17 0 0,1 0 0,-1 0 0,1 0 15,-1 0-15,0 0 0,1 0 0,-1 0 0,-35 0 0,35 0 0,-35-18 16,36 18-16,-18 0 0,17 0 0,-106-18 16,107 18-16,-36 0 0,0 0 0,35 0 0,-17 0 0,-35 0 15,52 0-15,-17 0 0,17 0 0,-17 0 0,17 0 0,-17 0 16,17 0-16,0 0 0,1 0 0,-1-17 0,1 17 0,-1 0 0,-17 0 15,-18 0-15,35 0 0,0-18 0,1 18 0,-18 0 16,-36 0-16,53-17 0,1 17 0,-19 0 0,1-18 16,18 18-16,-1 0 0,0 0 0,1 0 0,-1 0 0,0 0 0,1 0 0,-1-18 0,0 18 15,1 0-15,-71 0 0,88-17 0,-18 17 0,0 0 0,1 0 0,17-18 0,-53 18 16,35 0-16,-52 0 0,52 0 0,-17-18 0,17 18 0,-17-17 16,-36 17-16,1-18 0,52 18 15,-17 0-15,-1 0 0,-17 0 0,36 0 0,-1 0 0,-17 0 16,17 0-16,-17 0 0,17 0 0,-17 0 0,17 0 0,1 0 15,-1 0-15,1 0 0,-1 0 0,-53 0 0,54 0 16,-19 0-16,19 0 0,-18 0 0,17 0 0,-53 0 16,71 18-16,-88-18 0,35 17 15,18 1-15,-36-18 0,54 18 0,-1-18 0,0 0 0,-17 0 0,0 17 0,17-17 16,-17 18-16,17-18 0,-35 0 0,1 18 16,34-18-16,18 17 0,-18-17 0,-35 35 15,36-35-15,-1 0 0,0 18 16,1-18-16,17 18 0,-18-18 0,0 0 15,18 17-15,-17-17 0,-1 0 0,1 0 16,-1 0-16,0 0 16,1 18-16,-1-18 0,0 0 15,18 18 1,-17-18 31,17 17-47,-18-17 15,0 0-15,18 18 16,-35 17 0,18-35-16,17 18 0,0-1 0,-36 19 15,36-19-15,0 1 0,0 0 16,-17-18-16,17 17 62,0 1-62,0 0 16,-18-1-16,0 1 0,18-1 0,0 1 16,0 0-16,0-1 0,0 1 31,0 0 0,0-1-31,-17-17 0,17 18 16,0 0-16,0-1 15,0 1 48,0 0-1,0-1-30,0 1-32,0-1 31,0 1 0,0 0-15,17-1-16,-17 1 0,18 35 15,0-53-15,-18 18 0,35 52 16,-35-52-16,0-1 0</inkml:trace>
  <inkml:trace contextRef="#ctx0" brushRef="#br0" timeOffset="152998.8564">12559 13141 0,'18'0'109,"-1"0"-93,1 0-16,-1 0 0,1 0 0,17 0 15,-17 0-15,0 0 0,17 0 16,-17 0-16,-1 0 0,1 0 16,-1 0-16,1 0 15,0 0-15,-1 0 0,1 0 16,17 0-16,-17 0 16,52 0-16,-52 0 15,17 0-15,-17 0 0,0 0 0,-1 0 0,19 0 16,-19 0-16,1 0 0,0 0 0,-1 0 15,1 0-15,-1 0 16,1 0-16,0 0 31,-1 0-15,1 0 31,0 0-32,-1 0-15,1 0 16,0 0-16,-1 0 16,1 0-1,-1 0-15,1 0 16,0 0-16,-1 0 16,1 0-1,0 0 1,-1 0-1,1 0-15,0 0 32,-1 0-17,1 0 1,-1 0 0,1 0-16,0 0 15,35 18-15,-36-18 16,36 17-16,-35-17 0,0 0 0,17 0 15,0 18-15,-17-18 0,-1 0 0,1 0 0,0 0 16,-1 0-16,1 0 0,0 0 0,-1 0 16,1 0-16,-1 0 0,1 0 0,0 0 15,-1 0-15,1 0 16,17 0-16,-17 0 0,0 0 0,34 0 16,-34 0-16,17 0 15,-17 0-15,35 0 0,-35 0 0,35 18 16,-18-18-16,-18 0 0,1 0 15,0 0-15,-1 0 0,1 0 0,0 0 0,-1 0 16,1 0-16,0 0 0,17 0 16,18 0-16,-36 0 15,1 0-15,0 0 0,-1 0 16,1 0-16,0 0 0,-1 0 16,1 0-16,-1 0 15,1 0-15,0 0 0,-1 0 0,1 0 16,0 0-16,-1 0 0,1 0 0,17 17 15,-17-17-15,0 0 0,-1 0 0,1 0 16,17 0-16,-17 0 0,-1 0 0,1 0 0,0 0 16,17 0-16,-17 0 0,-1 0 15,18 0-15,-17 0 0,0 0 16,-1 0-16,1 0 0,0 0 0,-1 0 0,19 0 16,-19 0-1,1 0 1,-1 0-16,1 0 15,0 0-15,-1 0 0,1 0 16,0 0-16,-1 0 16,1 0-16,0 0 15,-1 0-15,1 0 16,0 0-16,-1 0 16,1 0-1,-1 0 1,19 0-1,-19 0-15,1 0 0,0 0 16,-1 0-16,1 0 16,0 0-16,-1 0 15,1 0-15,-1 0 16,1 0-16,0 0 16,-1 0-16,1 0 0,0 0 15,-1 0-15,1 0 16,0 0-16,-1 0 0,1 0 15,-1 0-15,1 0 0,17 0 16,-17 0-16,0 0 16,-1 0-16,1 0 0,0-17 15,-1 17-15,1 0 0,0 0 16,-18-18-16,35 18 0,-18 0 16,1 0-16,0 0 15,17 0 1,-35-18-16,18 18 0,-1 0 0,1 0 15,0 0-15,-1 0 0,1 0 16,17 0-16,-17 0 0,-1 0 16,1 0-16,0 0 0,17 0 15,-17 0 1,17 0-16,0 0 16,-17 0-16,-1 0 15,19 0-15,-19 0 0,1 0 16,0 0-16,-1 0 0,1 0 15,0-17-15,17 17 0,-35-18 0,17 18 16,1 0-16,0 0 0,-1 0 16,19 0-16,-19 0 15,1 0-15,0 0 0,-1 0 16,1 0-16,-1 0 0,1 0 16,0 0-16,-1 0 0,1 0 15,17 0 1,-17 0-1,0 0-15,-1 0 16,1 0 0,-1 0-16,1 0 0,0 0 15,-1 0-15,1 0 0,0 0 16,-1 0-16,1 0 0,0 0 16,17 0-16,0 0 0,-17 0 15,-1 0-15,1 0 0,0 0 16,-1 0-16,1 0 15,0 0-15,-1 0 16,1 0-16,0 0 0,-1 0 16,1 0-1,-1 0 1,1 0 0,0 0-16,-1 0 62,1 0-62,0 0 16,-1 0-1,1 0 1,0 0 0,-1 0-16,1 0 31,-1 0-16,1 0-15,0 0 32,-1 0-32,1 0 78,0 0-63,-1 0-15,1 0 79,0 0-64,-1 0 1,1 0-1,0 0 1,17 0 0,-18 0-16,1 0 15,0 0-15,-1 0 16,1 0 0,0 0-1,-1 0-15,1 0 16,-18 18-16,18-18 15,-1 0-15,1 0 0,-1 0 16,1 0-16,0 0 16,-1 0-1,1 0 1,0 0 0,35 0-1,-36 0 1,1 0-1,-1 0 1,1 0-16,0 0 16,-1 0-1,1 0 1,0 0-16,-1 0 0,1 0 16,0 17-16,-1-17 15,1 0-15,17 0 16,-17 0-16,-1 0 15,1 0-15,17 18 16,-17-18-16,0 0 0,-1 0 16,19 0-16,-19 0 0,36 18 15,-18-18-15,-17 0 0,0 0 0,-1 0 16,1 0-16,0 0 0,-1 0 0,1 17 0,-1-17 16,1 0-16,0 0 0,-1 0 15,1 0-15,0 0 16,-18 18-16,35-18 15,-17 0-15,-1 0 0,1 0 0,0 0 0,-1 0 16,1 0-16,-1 0 16,1 0-16,0 0 0,-1 0 0,1 0 0,0 0 15,-1 0-15,1 0 16,0 0-16,-1 0 0,1 0 16,-1 0-16,1 0 15,0 0-15,17 0 16,-17 0-16,-1 0 0,19 0 15,-19 0-15,1 0 0,35 0 16,-36 0-16,1 0 0,0 0 0,-1 0 16,19 0-16,-19 0 0,19 0 0,-19 0 15,18 0-15,-17 0 16,17 0-16,-17 0 16,0 0-16,-1 0 0,1 0 15,0 0-15,-1 0 0,1 0 16,-1 0-16,1 0 0,0 0 15,-1 0-15,1 0 16,0 0-16,-1 0 16,-17-18-16,18 18 15,0 0-15,-1 0 0,1 0 47,-1 0-31,1 0-1,0 0 1,-1 0-16,1 0 16,0 0-16,-1 0 15,1 0-15,0 0 16,-1 0-16,1 0 16,-18-17-16,18 17 0,-1 0 0,1 0 15,-1 0-15,1 0 0,0 0 16,-1 0-16,1 0 15,0 0-15,-1 0 0,1 0 16,0 0-16,-1 0 16,1-18-16,-1 18 0,1 0 0,0 0 15,-1 0-15,1 0 0,0 0 0,-18-18 0,17 18 16,1 0-16,0 0 0,17 0 0,0 0 16,-17 0-1,-1 0-15,1 0 0,0 0 16,-1 0-16,1 0 15,0 0-15,-1 0 0,1 0 0,17-17 16,-17 17-16,-1 0 0,19-18 0,17 18 16,-36 0-16,1-18 15,35-17-15,-36 35 0,1 0 16,0 0-16,-1 0 16,1 0-16,-18-18 0,18 18 15,-1-17 1,1 17-16,0 0 0,-1 0 15,1 0-15,-1 0 16,1 0 0,-18-18-1,0 0 1,18 1-16,-1 17 16,-17-18 15,18 18-31,-18-17 15,0-1 1,0 0 0,18 18-16,-18-17 0,0-1 15,17 18-15,-17-18 0,18 18 16,-18-35-16,0 17 16,0 1-16,0-1 15,0 1 1,0-1-16,0 0 47,0 1-32,0-1-15,0 0 16,0 1-16,0-1 47,0 0-32,-18 1-15,1 17 16,17-18-16,-18 18 16,18-17-16,-18 17 0,1-18 0,17 0 15,-18 18-15,0-17 16,1 17-16,-1 0 0,1-18 16,-1 18-16,18-18 0,-18 18 15,1 0-15,-1 0 16,0-17-16,1 17 0,17-18 0,-18 18 0,0 0 15,1-18-15,-1 18 0,1 0 0,-1 0 16,-17 0-16,17-17 0,0 17 0,1 0 0,17-18 16,-18 18-16,0 0 0,1 0 0,-1 0 0,1 0 0,-1-18 0,0 18 0,1 0 15,-1-17-15,0 17 0,-35-18 0,36 18 0,-19 0 16,19 0-16,-18-17 0,17 17 0,0 0 16,1 0-16,-1 0 0,0 0 0,1 0 31,17-18-31,-36 18 0,19 0 15,-1 0-15,1 0 0,-19 0 16,19 0-16,-36 0 16,35-18-16,0 18 0,1 0 0,-89 0 15,71 0 1,-1 0-16,-17-17 0,36 17 0,-1 0 0,-17 0 0,-18 0 16,35 0-16,-17 0 0,0-18 0,0 18 0,17 0 0,-17 0 0,-54-18 15,72 18-15,-54 0 0,54-17 16,-36 17-16,35 0 0,-17 0 0,17 0 0,0 0 0,1 0 0,-1 0 15,-35 0-15,36 0 0,-1 0 0,0 0 0,1 0 16,-1 0-16,-35 0 0,36 0 16,-54 0-16,71-18 0,-71 18 0,1-18 15,35 18-15,17 0 0,0 0 0,-52 0 16,34 0-16,19 0 0,-1 0 0,1 0 0,-1 0 0,-17 0 0,17 0 0,0 0 0,-17 0 0,17 0 0,-17 0 16,18 0-16,-19 0 0,-34 0 0,-1 0 0,18 0 15,0 0-15,18 0 0,0 0 0,-1 0 0,-122 0 16,140 0-16,-105 0 0,70 0 0,35 0 0,-17 0 0,17 0 15,-17 0-15,17 0 0,1 0 0,-1 0 0,-17 0 0,17 0 0,0 0 0,1 0 0,-19 0 0,19 0 0,-1 0 16,1 0-16,-36 0 0,35 0 0,-17 0 0,-1 0 0,19 0 0,-124 0 16,105 0-16,-34 0 0,52 0 0,-17 0 0,-18 0 15,35 0-15,-17 0 0,-35 0 0,17 0 0,35 0 0,0 0 0,1 0 16,-1 0-16,0 0 0,1 0 0,-1 0 0,-17 0 0,17 0 0,-17 0 0,17 0 0,-17 0 16,-53 0-16,70 0 0,-17 0 0,17 0 15,1 0-15,-19 0 0,1 0 0,-35 0 0,17 0 0,35 0 16,-17 0-16,17 0 0,-35 0 0,36 0 15,-1 0-15,0 0 0,-17 0 0,17 0 0,1 0 0,-1 0 0,-35 0 16,-17 0-16,34 0 0,19 0 0,-19 0 16,19 0-16,-1 0 0,-88 0 0,71 0 15,17 0-15,-17 0 0,-18 0 0,18 0 0,0 0 0,-1 0 16,-17 0-16,1 0 0,34 0 0,0 0 0,1 18 0,-1-18 0,0 0 16,1 0-16,-1 0 0,-17 0 0,17 0 0,0 0 0,1 0 0,-1 0 0,1 0 0,17 18 0,-36-18 15,19 0-15,-1 0 0,0 0 0,-17 0 0,17 0 0,1 0 0,-1 0 0,1 0 0,-1 0 16,0 0-16,1 17 0,-1-17 0,-17 0 0,17 0 15,-17 0-15,17 0 0,-17 0 0,17 0 16,-17 0-16,17 0 0,1 0 0,-1 0 0,-17 0 0,17 0 16,-17 0-16,17 0 0,1 0 0,-1 0 15,0 0-15,1 0 0,-36 0 16,35 0-16,0 0 0,1 0 0,-18 0 16,17 0-16,0 0 0,1 0 0,-1 0 15,0 0-15,1 0 0,-1 0 0,0 0 16,1 0-16,-1 0 0,-17 0 0,17 0 15,1 0-15,-1 0 0,-17 0 16,17 0-16,0 0 0,1 0 0,-1 0 16,0 0-16,-17 0 0,18 0 0,-1 0 0,0 0 15,1 0-15,-1 0 0,0 0 0,1 0 0,-1 0 0,0 0 0,1 0 16,-1 0-16,-17 0 0,0 0 0,17 0 16,-35 0-16,0 0 0,36 0 15,-1 0-15,0 0 0,-17 0 0,17 0 0,1 0 16,-1 0-16,0 0 0,-17 0 0,17 0 0,-34 0 15,34 0-15,0 0 16,1 0-16,-1 0 0,0 0 0,1 0 0,-1 0 16,0 0-16,1 0 0,-1 0 15,1 0-15,-1 0 0,0 0 0,-17 0 16,17 0-16,1 0 0,-1 0 0,0 0 16,-17 0-16,18 0 0,-19 0 15,19 0-15,-19 0 0,19 0 0,-19 0 16,19 0-16,-1 0 0,0 0 0,1 0 15,-1 0-15,1 0 16,17 18-16,-18-18 0,0 0 16,1 0-16,-1 0 0,-17 0 15,-18 0-15,35 0 16,1 0-16,-19 0 0,19 0 0,-1 0 16,0 0-16,1 0 0,-1 0 15,0 0-15,1 0 0,-1 0 0,1 0 16,-19 0-16,19-18 15,-1 18-15,0 0 0,1 0 0,-19 0 16,19 0-16,-1 0 0,0 0 0,1 0 0,-1 0 0,1 0 0,-36 0 16,35 0-16,0 0 15,1 0-15,-1 0 0,0 0 16,1 0-16,-1 0 16,1 0-16,-1 0 15,0 0-15,1 0 16,-1 0-16,0 18 15,1-18-15,-1 0 0,0 0 16,1 0-16,-1 0 0,1 0 0,-1 0 16,0 0-16,1 0 0,-1 0 15,0 0-15,-35 0 0,36 0 0,-1 0 16,0 0-16,-17 0 0,18 0 0,-1 0 0,0 0 16,1 0-16,-1 0 0,0 0 0,1 0 0,-36 0 0,0 0 15,35 0-15,1 0 0,-54 18 16,36-1-16,0-17 0,17 0 0,0 0 15,-35 0-15,36 0 0,-19 18 0,19-18 0,-1 0 16,0 0-16,1 0 0,-1 0 16,1 0-16,-1 0 0,0 0 15,1 0-15,-1 0 0,0 0 16,1 0-16,-1 0 0,0 0 16,1 0-16,-1 0 15,1 0 1,-1 0-16,0 0 0,18 18 15,-17-18-15,-1 0 0,0 0 16,1 0-16,-1 0 0,0 0 0,18 17 16,-17-17-16,-1 0 0,1 0 0,17 18 0,0-1 15,-18-17 1,0 0-16,1 18 16,17 0-1,-18-18-15,0 0 0,18 17 16,-17-17-16,17 18 0,-18-18 15,18 18-15,-18-18 0,1 0 0,17 17 16,0 1 0,-18-18-16,18 18 15,0-1-15,0 1 16,-18-18-16,18 18 16,-17-1-16,17 1 15,0-1 1,0 1-1,0 0 1,0-1 0,-18-17-16,18 18 0,0 0 15,0-1 1,0 1-16,0 0 0,0-1 31,-17-17-31,17 18 16,0-1 31,17 36-32,-17-35-15,18-18 16,-18 35-16,0-17 0,17-18 0,-17 18 16,36-1-16,-19-17 15,-17 18-15,18-18 0,0 35 16,-1-35-16,1 0 15,0 0-15,-1 0 0,1 18 16,0-1-16,-1-17 16,18 0-16,-17 0 0,-18 18 0,18-18 15,-1 0-15,1 0 0,17 0 0,-17 0 16,0 0-16,-1 0 0,1 0 16,-1 0-16,1 0 15,0 0-15,-1 0 16,1 0-16,0 18 15,-1-18-15,1 0 0,35 0 16,-53 17-16,17-17 0,1 0 0,0 0 0,-1 18 16,1-18-16,0 0 0,-1 0 0,19 0 0,-19 0 15,36 0-15,-35 0 0,-1 18 0,1-18 16,0 0-16,-1 0 16,1 0-16,0 0 15,-1 0-15,1 0 16,0 0-16,-1 0 15,18 0-15,-17 0 0,0 0 0,-1 0 16,19 0-16,-19 0 0,1 0 16,0 0-16,-1 0 15,1 0-15,-1 0 16,1 0 0,0 0-16,-1 0 15,1 0-15,0 0 0,-1 0 16,1 0-16,17 0 15,-17 0-15,0 17 0,-1-17 0,18 0 16,-17 0-16,17 18 16,-17-18-16,0 0 0,17 0 15,-17 0-15,-1 0 0,1 0 16,-1 0-16,1 0 0,0 0 16,-1 0-16,1 0 15,0 0-15,-1 0 16,-17 18-16,18-18 0,0 0 0,-1 0 15,1 0-15,-1 0 0,1 0 0,0 17 16,-1-17-16,19 0 0,-19 0 16,1 0-16,0 0 0,-1 0 0,1 0 0,0 0 0,-1 0 15,1 0-15,17 0 0,18 0 16,-35 0 0,-1 0-16,1 0 15,0 0-15,-1 0 16,1 0-16,-1 0 15,1 0-15,0 0 0,-1 0 16,1 0-16,0 0 16,-1 0-16,1 0 0,0 0 15,-1 0-15,-17-17 0,18 17 0,-1 0 16,1 0-16,0 0 0,-1 0 16,1 0-1,0 0 16,-1 0 1,1 0-32,0 0 15,-1 0 1,-17-18 0,18 18-1,0 0 1,-1 0-1,1 0 1,-1 0-16,1 0 16,0 0-16,-1 0 15,1 0 1,0 0 0,-1 0-1,1 0 1,0 0-16,-1 0 0,1 0 15,-1 0-15,1 0 0,0 0 16,-1 0-16,1 0 16,0 0 31,-1 0-47,1 0 15,0 0-15,-1 0 0,1 0 16,-1 0-16,1 0 15,0 0-15,-1 0 32,1 0-17,0 0-15,-1 0 16,1 0-16,0 0 0,-1 0 16,1 0-16,0 0 0,17 0 15,-18 0-15,1 0 16,0 0-16,-1 0 15,1 0-15,0 0 16,-1 0-16,1 0 0,35 0 16,-36 0-16,19 0 0,-19 0 0,19 0 15,-1 0-15,0 0 0,18 0 16,-18 0-16,-17 0 0,17 18 0,-17-18 16,0 0-16,35 0 0,-36 0 0,1 0 15,-1 0-15,1 0 0,0 0 0,-1 0 16,-17 17-16,18-17 0,0 0 0,17 18 15,-17-18-15,-1 0 0,1 0 16,-1 0-16,19 0 16,-19 0-16,1 0 15,0 0-15,-1 0 16,-17 17-16,18-17 16,17 0-16,-17 18 15,-1-18-15,-17 18 0,18-18 16,0 0-1,-1 0-15,1 0 47,0 0-47,-1 0 16,1 0 0,0 0-16,-1 0 93,1 0 32,0 0 32,-1 0 155,1 0-312,-1 0 0,1 0 0,17 0 16,-17 0-16,0 0 15,-1 0-15,1 0 16,0 0 0,-1 0-16,1 0 31,-1 0-31,1 0 0,0 0 15,-1 0-15,1 0 16,0 0-16,-1 0 16,1 0-16,0 0 47,-1 0-47,1 0 15,-1 0-15,1 0 0,0 0 16,-1 0-16,1 0 15,0 0 32,-1 0-15,1 0 61,0 0 17,-18 17-95,0 1-15,17-18 16,-17 35-16,0-17 16,18-18-16,0 18 0,-18-1 15,0 1-15,0-1 16,0 1 15,17-18-15,-17 18-1,18-18 110,-18-18 141,0 0-266,0 1 16,0-1-16,0 1 15,17 17-15,-17-18 16,0 0 15,0 1 141,18 17-172,-18-18 31,0 0-15,18 18 265,-36 0-172,0 0-93,1 0-16,-1 0 16,1 0-16,17 18 0,-18-18 15,0 0 17,1 0-17,-1 0 1,0 18-1,1-18-15,17 17 0,17-17 125,-17-17-125,18 17 16,0 0-16,-1 0 0,-34 0 125,34 0-62,19 0-48,-19 0-15,1 0 0,-1 0 0,1 0 0,0 0 16,-1 0-16,54 0 0,-53 0 0,-1 0 15,36 0-15,-35 0 0,-1 0 0,1 0 0,0 0 16,17 0-16,-17 0 0,-36 0 78,-17 0-78,17 0 0,-17 0 16,35-18-16,-71 0 15,54 18-15,-1 0 0,0 0 0,18-17 94,18 17-94,0-18 0,-1 18 0,1 0 16,-1 0-16,1 0 0,-18-18 15,35 18-15,-17 0 0,-36 0 94,1 0-94,-19 0 16,19 0-16,-18 18 15,-18 0-15,17-18 16,-17 0-16,36 0 0,-1 0 0,1 0 16,34 0 77,18 0-93,-17 0 0,0 0 0,35 0 16,0 17-16,-36-17 0,1 0 0,-1 0 16,36 0-16,18 0 0,-53 0 0,34 18 15,-34-18-15,17 0 0,-17 0 0,106 0 16,-54-18 0,-35 18-16,-17 0 15,0 0-15,-1 0 0,1 0 0,0 0 16,-1 0-16,1 0 0,-1 0 0,54 0 15,-53 0-15,-1 0 0,71 0 16,-70 0-16,17 0 0,18 0 0,-35 0 0,0 0 16,-1 0-16,1 0 0,0 0 0,-1 0 15,1 0 1,-1 0 250,1 0-266,17 0 15,-17 0-15,0 0 16,-1 0-16,1-17 0,0 17 15,-1 0 1,1 0-16,-18-18 31,17 18-31,1 0 16,-18-18 0,18 18-16,-1 0 15,1 0-15,0 0 31,-1 0-15,1 0 0,0 0 15,-1 0-15,1 0-1,-1 0-15,1 0 94,0 0-94,-18-17 0,17 17 0,1 0 0,0 0 0,17-18 16,53 18-16,-70 0 15,-1 0-15,1 0 0,17-17 0,-17 17 0,123 0 16,-123 0-16,17 0 0,-17 0 0,17 0 15,35 0-15,-52 0 0,0 0 0,-1 0 0,1 0 16,17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3T02:51:47.4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7179 16210 0,'18'0'109,"-1"0"-93,1 0-16,0 0 0,17 0 0,-18 0 16,36 0-16,-35 0 0,-18 18 0,18-18 0,17 0 0,36 0 15,-54 0-15,1 0 0,-1 0 0,1 0 0,0 0 0,-1 0 0,1 0 0,17 0 16,-17 0-16,0 0 0,-1 0 0,1 0 0,-1 0 0,1 0 0,0 0 0,35 0 16,35 0-1,-71 0-15,89 0 0,-88 0 16,0 0-16,35 0 0,-36 0 15,1 0-15,-1 0 0,1 0 0,0 0 16,-1 0-16,1 0 0,17 0 0,-17 0 16,0 0-16,34 0 15,-34 0-15,0 0 0,-1 0 16,1 0-16,0 0 0,-1 0 31,1 0 0,0 0 1,-18-18-32,35 0 15,-35 1-15,17 17 16,-17-18-16,18 1 0,0 17 0,-18-18 16,0 0-16,0 1 0,0-1 15,0 0-15,0 1 0,0-1 16,0 0-16,0-17 0,0 18 15,-18-19-15,0 1 0,1 0 0,17 17 16,-18 18-16,-17-53 0,17 36 0,18-1 16,-17 18-16,-1 0 0,18-18 0,-18 1 0,1 17 15,17-18-15,-18 18 0,0-35 0,1 35 0,17-18 16,-18 18-16,-17-18 0,17 1 0,1 17 16,17-18-16,-36 18 0,19-18 0,-19 1 15,19-1-15,-1 18 0,1 0 0,-19-17 0,19-1 0,-54 18 16,71-18-16,-18 18 0,1 0 0,-1 0 0,-52-17 15,52 17-15,-17 0 0,17 0 16,0 0-16,1 0 0,-1 0 0,-17 0 0,-36 0 16,54 0-16,-1 17 0,0-17 0,-17 0 15,17 0-15,-34 18 0,16 0 0,1-18 16,0 17-16,-1-17 0,19 0 0,-19 18 16,36-1-16,-17-17 0,-18 0 0,35 18 15,-18-18-15,0 0 0,1 0 0,-1 18 16,0-18-16,18 35 0,-17-35 15,-1 0-15,18 18 0,-18-1 16,18 1-16,-17-18 0,17 18 31,0-1-31,0 1 16,0 0-16,0-1 0,17 18 16,1-17-16,0 17 0,-1-35 15,36 36-15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3T02:30:57.1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20232 6138 0,'17'0'94,"1"0"-94,0 0 15,-1 0-15,1 0 0,0 0 0,-1 0 0,1 0 16,17 0-16,71 0 16,-88 0-16,105 0 15,-70 0-15,71 0 0,-72 0 0,-16 0 0,-19 0 0,1 0 16,0 0-16,-1 0 0,1 0 0,70 0 0,-53 0 0,36 0 0,-53 0 0,17 0 16,-18 0-16,1 0 0,17 0 0,1 0 0,17 0 0,-36 0 0,1 0 0,0 0 0,-1 0 0,1 0 0,17 0 0,0 0 0,-17 0 0,0 0 15,35 0-15,-36 0 0,1 0 0,-1 0 0,19 18 0,-19-18 0,107 18 0,-107-18 0,1 0 0,0 0 16,88 0-16,-53 0 0,-53 17 0,52-17 0,1 0 0,53 0 15,-88 0-15,17 18 0,0-18 0,-17 0 0,0 0 0,-1 0 0,1 0 0,17 0 0,-17 0 16,-1 0-16,1 0 0,0 0 0,-1 0 0,1 0 0,0 0 0,-1 0 0,1 0 16,17 0-16,-17 0 0,0 0 0,-1 0 0,1 0 0,17 0 15,71 0-15,0 0 16,-36 0-16,-34 0 0,-19 0 0,18 0 0,18 18 16,-35-18-16,106 17 0,-54-17 15,-52 0-15,-1 0 0,19 0 0,-19 0 0,1 0 0,0 0 0,-1 18 0,1-18 0,-1 0 0,36 17 16,-35 1-16,70-18 0,-35 0 15,0 0-15,0 0 0,-35 0 0,17 18 16,0-18-16,-17 0 0,17 17 0,-17-17 0,17 0 0,-17 0 16,35 0-16,-18 0 0,-18 0 0,1 0 0,0 0 0,-1 0 15,1 0-15,35 0 0,-35 0 16,-1 18-16,1-18 0,-1 0 0,1 0 16,0 0-16,-1 0 0,1 18 15,-18-1-15,53-17 16,-35 0-16,-1 0 0,1 0 0,35 0 15,-36 0-15,19 0 16,-19 0-16,1 0 0,0 0 0,-1 0 16</inkml:trace>
  <inkml:trace contextRef="#ctx0" brushRef="#br0" timeOffset="2614.6603">6615 7056 0,'0'17'62,"17"-17"-62,1 0 16,-1 0-16,1 0 0,0 0 0,-18 18 0,17-18 0,19 17 16,17-17-16,-36 0 0,1 0 0,0 0 15,123 18-15,-36 0 16,-87-18-16,106 17 15,-89-17-15,177 0 16,-107 0-16,-69 0 0,-19 0 0,1 0 0,0 0 0,-18 18 0,35-18 0,-18 0 0,1 0 0,17 0 16,89 0-16,-71 0 0,-36 0 0,107 0 15,-36 0-15,-35 0 0,35 0 16,-70 0-16,105 0 0,-105 0 0,0 0 0,-1 0 0,1 0 16,17 0-16,-17 0 0,70 0 15,-70 0-15,-1 0 0,1 0 0,0 0 0,-1 0 0,1 0 0,-1 0 16,1 0-16,0 0 0,17 0 0,-17 0 15,17 0-15,-17 0 0,-1 0 0,36 0 16,-35 0-16,-1 0 0,36 0 16,-17 0-16,-19 0 0,18 0 0,18-18 15,-35 18-15,70-17 0,-70 17 0,17-18 0,-17 18 16,17 0-16,53-18 0,-70 1 0,0 17 0,17 0 0,35-18 0,-52 18 16,17 0-16,53-17 0,-52 17 0,34-18 15,-52 18-15,0 0 0,-1 0 0,1 0 0,0 0 0,-1 0 0,1 0 0,-1 0 0,19 0 0,-1 0 16,-17 0-16,70 0 0,-71 0 0,19 0 15,17 0-15,-18 0 0,0 0 0,-17 0 16,-1 0-16,72 0 0,-54 0 0,-17 0 16,52 0-16,-52 0 0,-1 0 0,19 0 0,-1 0 15,-17 0-15,-1 0 0,19 0 0,-19 0 0,18 0 0,-17 0 0,0 0 16,-1 0-16,1 0 0,0 0 0,-1 0 0,36 18 16,-35-18-16,-1 0 0,1 0 0,0 0 0,-1 0 0,1 0 15,0 0-15,-1 0 0,1 0 0,0 0 0,17 0 16,18 0-16,-36 0 0,1 0 0,0 0 15,52 0-15,-34 0 0,34 0 16,-35 0-16,-35-18 0,53 18 0,-35-18 0,17 18 16,0 0-16,-17 0 0,0 0 0,-1 0 0,36 0 15,-35 0-15,0 0 0,-1 0 16,1 0-16,0 0 0,-1 0 16,1 0-16,-1 0 0,19 0 0,-19 0 15,19 0-15,-19 0 0,19 0 16,-19 0-16,36 0 0,-18 0 15,-17 0-15,17 0 0,1 0 16,-19 0-16,1 0 0,17 0 0,-17 0 16,17 0-16,18 18 15,-35-18-15,-1 0 0,1 0 0,0 0 16,-1 0-16,18 0 0,1 0 16,-19 0-16,19 0 15,-19 0 1,19 0-16,-19 0 15,1 0-15,-1 0 0,19 0 16,-19 0-16,1 0 0,35 0 16,-35 0-16,-1 0 15,18 0-15,-17 0 0,0 0 0,17 0 16,-17 0-16,17 0 0,0 0 16,18 0-16,-35 0 0,-1 0 0,1 0 15,0 0-15,-1 0 0,1 0 0,17 0 0,-17 0 0,0 0 0,17 0 16,-18 0-16,36 0 15,0 0-15,-35 0 0,0 0 0,-1 0 16,54 0-16,-54 0 0,36 0 16,-35 18-16,0-18 0,35 0 15,-18 17-15,-18-17 0,125 0 0,-125 0 16,1 0-16,52 0 0,1 0 0,-53 0 0,-1 0 16,18 0-16,-17 0 0,17 0 0,-17 0 0,0 0 0,-1 0 0,1 0 0,0 0 0,-1 0 0,1 0 15,0 0-15,-1 0 0,1 0 0,-1 0 0,1 0 0,17 0 0,71 0 16,-88 0-16,17 0 0,0 0 15,-17 0-15,53 0 0,-54 0 0,54 0 0,-54 0 16,19 0-16,-19 0 0,1 0 0,0 0 0,-1 0 0,1 0 0,0 0 0,17 0 0,-18 0 16,1 0-16,0 0 0,-1 0 0,1 0 0,17 0 0,-17 0 0,17 0 15,-17 0-15,17 0 0,-17 0 0,-1 0 0,1 0 0,35 0 16,0 0-16,0 0 0,-36 0 16,36 0-16,-35 0 0,0 0 15,-1 0-15,19 0 0,-19 0 0,18 0 16,-17 0-16,0 0 0,-1 0 0,1 0 15,0 0-15,-1 0 0,1 0 16,0 0-16,17 0 0,-18 0 16,1 0-16,0 0 0,-1 0 15,1 0-15,0 0 0,-1 0 16,1 0-16,0 0 0,-1 0 47,1 0-16,-1 0-31,1 0 16,0 0-16,-1 0 0,1 0 15,0 0-15,-1 0 0,1 18 0,0-18 16,-1 0-16,1 0 0,0 0 0,-1 0 16</inkml:trace>
  <inkml:trace contextRef="#ctx0" brushRef="#br0" timeOffset="5677.2376">12118 6279 0,'-18'0'78,"1"0"-78,-1 0 0,0 0 0,-35 0 15,18 0-15,0 0 16,-230 0-16,248 0 16,-142 0-16,88 0 0,-52 0 0,70 0 0,35 0 0,-17 0 15,17 0-15,-17 0 0,-18 0 0,36 0 0,-19 0 0,19 0 0,-19 0 0,1 0 16,17 18-16,1-18 0,-36 0 0,18 0 0,-18 0 0,-35 0 15,70 0-15,-35 0 0,35 0 0,-35 0 16,36 0-16,-1 0 0,0 0 0,-17-18 0,18 18 0,-1 0 16,0 0-16,1 0 0,-1 0 0,-17 0 0,-1 0 0,19 0 15,-1 0-15,-17 0 0,0 0 0,-71 0 16,53 0-16,-35 0 16,70 0-16,-88 0 0,71 0 0,0 0 0,17 0 15,-141 36-15,124-36 0,-53 0 16,53 0-16,17 0 0,0 0 0,1 0 0,-1 0 0,0 0 0,-17 0 0,17 0 0,1 0 15,-1 0-15,-88 17 0,53-17 16,36 0-16,-36 0 0,35 0 16,-17 0-16,0 0 0,17 0 0,0 0 15,-17 0-15,17 0 0,1 0 0,-1 0 0,1 0 16,-1 0-16,0 0 0,1 0 0,-19 0 0,1 0 16,17 0-16,1 0 0,-19 0 0,19 0 0,-18 0 15,17 0-15,-17 0 0,17 0 0,0 0 0,1 0 16,-1 0-16,0 0 0,-34 0 15,34 0-15,0 0 0,1 0 0,-19 0 0,1 0 16,17 0-16,1 0 0,-1 0 0,1 0 0,-1 0 16,-35 0-16,35 0 0,-17 0 0,17 0 15,-17 18-15,17-18 0,1 0 0,-18 0 16,-18 0-16,35 0 16,0 0-16,1 0 0,-1 0 0,0 0 0,-52 0 15,52 18-15,-35-18 16,18 0-16,0 0 0,17 0 15,-52 0-15,52 0 16,-17 0-16,-1 0 0,19 17 0,-1-17 0,0 0 16,1 0-16,-1 0 0,-17 18 15,17-18-15,1 0 0,-1 0 0,0 0 16,1 0-16,-1 0 0,0 0 0,1 0 16,-1 0-16,1 0 15,-1 0-15,0 0 16,1 0-16,-1 0 0,0 0 15,1 0-15,17 18 0,-18-18 0,0 17 16,1-17-16,-1 0 0,1 18 0,-1-1 16,18 1-16,-18-18 0,18 18 0,-35 17 15,35-17-15,-18-1 16,18 1-16,0 0 0,-17-18 0,-1 0 16,0 52-16,18-34 0,-17-18 15,17 18-15,-18-1 0,18 1 0,0 0 16,0-1-1,0 1 1,0 0-16,0-1 0,0 1 16,0 0-16,0-1 0,0 1 0,0-1 15,0 1-15,0 17 0,0-17 0,0 0 16,18-18-16,-18 17 0,17-17 0,-17 18 0,0 0 16,18-18-16,0 17 15,-18 1-15,17-18 0,36 0 0,18 17 16,-1 19-16,-52-36 0,17 0 15,-17 0-15,0 0 0,-1 0 0,1 0 0,-1 0 0,19 0 0,17 0 0,-18 17 0,0-17 0,-17 0 0,88 18 16,-71 0-16,18-18 0,123 0 16,-158 0-16,88 0 0,70 17 15,-141-17-15,54 0 0,-72 0 0,1 0 0,35 0 0,-36 0 0,1 0 0,0 0 16,-1 0-16,19 0 0,-1 0 0,-17 0 0,-1 0 0,18 0 0,-17 0 0,70 0 0,-52 0 16,-1 0-16,-18 0 0,19 0 0,-1 0 0,-17 0 0,-1 0 0,19 0 0,-19 0 0,19 0 0,87 0 15,53 0-15,-158 0 16,105 0-16,-87 0 0,-1 0 0,-17 0 0,35 0 0,-36 0 0,19 0 0,-19 0 0,18 18 15,1-18-15,70 0 0,-89 0 0,1 0 0,-1 0 0,19 0 0,-19 0 0,19 0 16,-19 0-16,19 0 0,34 0 0,-17 0 0,0 0 16,-18 0-16,-17 0 0,35 0 0,0 0 15,0 0-15,0 0 0,-36 0 0,1 0 0,-1 18 0,1-18 16,17 0-16,-17 0 0,17 0 0,-17 0 0,0 0 0,-1 0 0,1 0 0,-1 0 16,1 0-16,0 0 0,70 17 0,-70-17 0,-1 0 0,1 0 15,0 0-15,17 0 0,-18 0 0,1 0 0,53 0 0,-54 0 16,19 0-16,-19 0 0,1 0 0,17 0 0,-17 0 0,-1 0 0,19 0 15,-1 0-15,-17 0 0,17 0 0,-18 0 0,1 0 0,17 0 16,-17 0-16,0 0 0,-1 0 0,54 0 16,-53 0-16,-1 0 0,36 0 0,0 0 15,-18 0-15,-17 0 0,0 0 0,-1 0 0,1 0 0,-1 0 0,19 0 16,-19 0-16,19 0 0,-19 0 0,1 0 0,0 0 0,34 0 0,54 0 16,-88 0-16,17 0 0,-17 0 0,0 0 0,-1 0 0,36 0 15,0-17-15,-35 17 0,17-18 16,0 18-16,-17 0 0,-1 0 0,1 0 15,0 0-15,-1 0 0,1 0 0,0 0 0,-1 0 16,19 0-16,-19 0 0,-17-18 0,18 18 0,-1 0 0,-17-17 16,71-1-16,-18 18 0,-35 0 15,17-35-15,-17 35 0,34-36 0,-34 36 16,-18-17-16,53-1 0,-53 1 0,18 17 16,-1-18-16,1 18 0,-18-18 0,18 1 0,-1 17 0,-17-18 0,18 18 0,-18-18 15,0 1-15,17 17 0,19-36 0,-36 19 16,17 17-16,-17-18 0,18 18 0,0-17 0,-18-1 0,17 18 15,-17-18-15,18 18 0,-18-17 0,0-1 0,0 0 16,0 1-16,18 17 0,-18-18 0,0 0 0,0 1 16,0-19-16,0 19 0,0-18 15,0 17-15,0 0 0,-18 1 0,18-36 16,0 35-16,-18 18 0,18-18 0,0 1 0,-17-1 0,17 1 16,0-1-16,-18 18 0,0-18 0,18 1 0,-17-1 15,17 0-15,-18 18 0,0-17 0,1 17 16,-1-18-16,1 18 0,-19-18 0,1 18 0,-36-17 15,19-1-15,-1 1 0,35 17 16,-17-18-16,-1 18 0,19 0 0,-19 0 0,19 0 0,-36-18 0,35 18 16,-52-17-16,52 17 0,-17 0 0,17-18 0,1 18 0,-1 0 0,0 0 0,18-18 0,-17 18 15,-1 0-15,0 0 0,-35 0 0,36 0 0,17-17 16,-18 17-16,1 0 0,-1 0 0,0 0 0,1 0 0,-1 0 16,0 0-16,-17 0 0,17 0 15,1 0-15,-1 0 0,-17 0 0,0 0 16,17 0-16,0 0 0,-17 0 0,0 0 15,17 0-15,0 0 0,1 0 16,-1 0-16,1 0 16,-1 0-1,0 0-15,1 0 16,-1 0-16,0 0 0,1 0 16,-1 0-16,0 0 0,1 17 0,-18 1 15,-1-18-15,19 0 0,-1 0 16,0 0-1</inkml:trace>
  <inkml:trace contextRef="#ctx0" brushRef="#br0" timeOffset="8219.4466">12806 6262 0,'0'17'172,"0"1"-172,0 0 0,0 17 0,0-17 0,0-1 15,0 19-15,0-19 0,0 36 0,0-35 0,0-1 16,0 19-16,0-19 0,0 1 0,0 0 0,0 17 16,0-18-16,0 1 15,0 0 1,0-1-16,0 1 16,0 0-16,0 52 15,0-52-15,0 17 16,0-17-16,0-1 0,0 1 0,-18-18 15,18 18-15,0-36 172,0 0-172,18-17 16,-1 18-16,54-72 16,-53 89-1,-1-35-15,1 17 0,0 1 0,-18-1 16,0 0-16,35 18 15,-35-17-15,0-1 0,0 36 157,0-1-142,0 54-15,0-53 16,0-1-16,0 19 0,0-19 0,0 1 16,0 17-16,0 18 15,0-35-15,0 70 16,0-70-16,0 17 15,0-18-15,0 1 0,0 0 16</inkml:trace>
  <inkml:trace contextRef="#ctx0" brushRef="#br0" timeOffset="9838.0577">12859 6297 0,'0'18'125,"0"-1"-125,0 1 0,0 0 0,0 35 15,0 17-15,0-52 16,0 35-16,0-36 0,0 1 0,-18-18 0,18 18 0,0-1 0,0 1 0,0-1 16,0 1-16,0 0 0,0-1 0,0 1 15,-18-18-15,18 35 0,0-17 16,-17-18 0,17 18-16,0-1 15,0 1-15,0 0 16,0-1-16,0 1 0,0-1 15,-18 1-15,18 0 16,0-1-16,0 1 0,0 0 16,0-1-1,0 1-15,0-36 125,0 1-125,0-1 0,18 18 0,-1-18 16,1 1-16,0 17 0,-1-36 0,1 36 16,0-17-16,-1-1 0,1 18 0,-18-17 15,0-1-15,18 18 16,-1 0-16,1 0 15,-1 0 1,1 0 0,0-18-16,-18 1 31,0 34 63,0 1-94,0 0 15,0 17-15,0-18 0,0 1 0,0 0 16,0-1-16,0 1 0,0 0 0,0-1 16,0 1-16,0 0 78</inkml:trace>
  <inkml:trace contextRef="#ctx0" brushRef="#br0" timeOffset="16945.5969">18591 7108 0,'18'0'125,"0"0"-110,-1 0-15,1 0 0,0 0 16,-1 0-16,18 0 0,-17 0 16,0 0-16,-1 0 15,1 0 1,0 0-16,-1 0 0,1 0 31,0 0-31,-1 0 16,1 0-16,0 0 15,-1 0 1,1 0-16,-1 0 16,1 0 15,0 0-15,-1 0-16,19 0 15,-19 0-15,-17-17 16,18 17-16,0 0 0,-1 0 15,1 0 1,-1 0 0,1 0-16,17 0 31,-17 0-31,0 0 16,-1 0-1,1 0-15,0 0 47,-1 0-47,1 0 0,-18-18 16,17 18-16,1 0 0,0 0 15,-1 0 95,1 0-95,-18-17-15,18 17 0,-1 0 16,1 0 0,0 0-16,-1 0 0,1 0 15,0 0-15,-1 0 16,54 0-16,-54 0 0,36 0 15,-17-18-15,-19 18 0,1 0 16,-1-18-16,1 18 0,0 0 16,-18-17-16,17 17 15,1 0 1,0 0 0,-1 0-1,1 0-15,0 0 16,-1 0-16,1 0 0,-1 0 0,19 0 0,-19 0 15,1 0-15,0 0 0,17 0 0,-17 0 16,-18 17-16,17-17 0,1 0 0,35 0 16,-36 0-16,1 18 0,53-18 15,-54 0-15,19 0 0,-19 0 0,18 0 0,1 0 16,-19 0-16,1 0 0,0 0 0,17 0 0,-17 0 0,-1 0 16,1 0-16,-1 0 0,19 0 0,17 0 15,-36 0-15,1 0 0,0 0 0,-1 0 0,1 0 16,0 0-16,34 0 0,-34 0 0,0 0 0,17 0 15,-17 0-15,-1 0 0,1 0 0,0 0 0,-1 0 0,18 0 16,-17 0-16,0 0 0,-1 0 16,1 0-16,0 0 0,-1 0 0,1 0 15,35 0-15,0 0 16,35 0-16,-70 0 16,35 18-16,-1-1 0,-34-17 0,0 0 0,-1 18 15,1-18-15,70 0 0,-70 0 0,-1 0 0,1 17 16,0-17-16,-1 0 0,1 0 0,0 0 0,-1 0 15,1 0-15,0 0 0,-1 0 0,1 0 0,-1 0 16,1 0-16,17 0 0,-35-17 16,18 17-16,0 0 0,-1 0 0,1 0 0,0 0 0,-1 0 15,1 0-15,0 0 0,-18-18 0,52 18 0,-16 0 16,-19 0-16,36 0 0,-35 0 16,17 0-16,-17 0 0,-1 0 0,1 0 15,35 0-15,-35 0 0,-1 0 0,36 0 16,-18 0-16,-17 0 15,0 0-15,-1 0 0,1 0 0,35-17 16,-35 17-16,-1 0 0,1-18 16,0 18-16,17-18 0,-18 1 0,1 17 0,17-18 15,1 0-15,-19 1 0,1-1 0,17 0 0,-17 18 16,-18-17-16,35 17 0,0-53 0,1 35 0,-19 18 0,-17-17 0,71-19 16,-54 36-16,-17-17 0,18-1 0,0 18 0,-1 0 0,1 0 0,0-18 0,-18 1 0,17-1 0,1 18 0,17-35 15,-17 35-15,0 0 0,-18-18 0,17 18 0,1 0 0,-18-17 0,17-1 0,1 18 0,0 0 16,17-35-16,-17 35 0,-1 0 0,-17-18 15,18 18-15,-18-18 0,18 18 32,-1 0-17,1 0-15,-1 0 16,1 0-16,-18 18 0,35-18 0,-35 18 16,18-18-16,0 0 0,-1 0 0,-17 17 0,18-17 15,0 0-15,-1 18 0,1 0 0,35-1 16,-36 1-16,-17-1 0,18-17 0,0 0 0,-1 0 0,1 18 15,0 0-15,-1-18 0,1 17 0,0-17 0,-1 0 0,-17 18 16,53 17-16,-18-35 0,-35 18 16,18-18-16,0 0 0,-1 0 0,-17 18 15,18-1-15,0-17 0,-18 18 16,35-18-16,-18 0 0,-17 18 0,36-1 16,-36 1-16,53 17 0,-53-17 0,17-18 0,54 35 15,-71-17-15,53-1 16,-36-17-16,1 36 0,17-36 0,-17 17 0,17 18 0,-17-35 0,0 0 15,-1 0-15,1 0 0,-1 0 0,-17 18 47,18-18-47,0 0 16,-1 0-16,1 0 16,0 0-16</inkml:trace>
  <inkml:trace contextRef="#ctx0" brushRef="#br0" timeOffset="21344.8227">7073 7920 0,'18'0'125,"-1"0"-109,1 0-16,0 0 0,52 0 15,-52 0-15,35 0 16,-36 0-16,1 0 0,0 0 0,17 0 0,-17 0 0,-1 0 0,1 0 16,17 0-16,-17 0 0,0 0 0,34 0 15,-34 0-15,0 0 0,35 0 0,-36 0 16,71 0-16,-35 17 16,-35-17-16,35 0 0,-53 18 0,53-18 0,-36 0 15,1 0-15,0 0 0,-1 0 0,1 18 0,35-18 16,-35 0-16,-1 0 0,1 0 0,0 0 15,-1 0-15,1 0 0,-1 0 0,1 0 0,0 0 16,-1 0-16,1 0 0,0 0 0,-1 0 0,54 0 16,-54 0-16,1 0 0,0 0 0,-1 0 0,1 0 15,35 0-15,-35 0 0,-1 0 0,1 0 0,17 0 16,-17 0-16,-1 0 0,36 0 0,0 0 16,-17 0-16,69 0 0,-69 0 15,34 0-15,-17 0 0,-35 0 0,17 0 0,0 0 16,1 0-16,52 0 0,-71 0 0,1 0 15,0 0-15,-1 0 0,36 0 0,-35 0 0,0 0 0,-1 0 0,1 0 16,-1 0-16,1 0 0,0 0 0,-1-18 0,19 18 0,-19 0 16,1 0-16,0 0 0,-1 0 0,18 0 0,-17 0 0,0 0 15,-18-18-15,17 18 0,1 0 0,0 0 16,-1 0-16,1 0 0,0 0 0,-1 0 0,18 0 16,-17 0-16,0 0 0,-1 0 0,54 0 15,-36 0-15,-17 0 0,17 0 16,-17 0-16,-1 18 0,1-18 0,0 0 0,-1 0 0,-17 18 0,53-18 15,-35 0-15,0 0 0,-18 17 0,17-17 0,18 0 16,-17 0-16,0 0 0,-18 18 0,17-18 0,1 0 0,0 0 16,17 0-16,-17 0 0,-1 0 15,1 0-15,-1 0 0,1 0 0,0 0 0,-1 0 0,1 0 0,0 0 16,52 0-16,-52 0 0,0 0 0,-1 0 0,1 0 16,70 0-16,-70 0 0,-1 0 0,19 0 15,-19 0-15,18 0 0,18 18 0,-35-18 16,17 17-16,-17-17 0,0 0 0,-1 0 0,1 0 0,-1 0 15,1 0-15,0 0 0,-1 0 0,1 18 0,0-18 0,-1 0 16,1 0-16,0 0 16,-1 0-16,1 0 0,17 0 0,-17 0 15,17 0-15,-17 0 0,-1 0 0,1 0 16,17 0-16,1 0 0,-19 0 0,1 0 0,-1 0 16,-17-18-16,18 18 0,0 0 0,35-17 15,-36 17-15,19 0 0,-19 0 0,36-18 16,-35 18-16,-1 0 15,36-18-15,-35 18 16,35 0-16,-35 0 0,-18-17 0,17 17 0,1 0 16,-1 0-16,1 0 15,0 0-15,-18-18 0,0 0 16,17 18 31,1 0-16,-18-17-31,0-18 16,0-1-16,0 1 15,0 17-15,0-52 16,0 52-16,0-17 16,0 17-16,0 1 0,-18-1 0,18 0 0,0 1 0,0-1 15,0 0-15,-17 18 16,17-17-16,0-1 0,-18 18 15,18-17-15,0-1 16,0 0-16,0 1 0,-18 17 16,18-18-16,-17 0 15,17 1-15,-18 17 0,18-18 16,-17 18-16,-1 0 0,18-18 0,-18 18 0,18-17 0,-17 17 16,-1 0-16,0 0 0,18-18 0,-17 18 15,-1-18-15,0 1 0,1 17 0,-1 0 16,0 0-16,1 0 15,-1-18 1,1 18-16,-1 0 0,0 0 0,-35 0 16,0-17-16,18 17 15,18 0-15,-1 0 0,-70-18 16,70 0-16,0 18 0,-17 0 0,-18-17 16,36 17-16,-1 0 0,0 0 0,1 0 15,-1 0-15,0 0 0,1 0 0,-19-18 0,19 18 16,-1 0-16,1 0 0,-19 0 15,-17 0-15,36 0 0,-1 0 0,0 0 0,-17 0 16,18 0-16,-54 0 0,36 0 0,17 0 0,-88 0 16,89 0-16,-1 0 0,0 0 0,-17 0 15,17 0-15,1 0 0,-1 0 0,-17 0 0,17 0 0,-17 0 0,17 0 16,1 0-16,-1 0 0,0 0 0,1 0 0,-1 0 0,0 0 0,-17 0 16,-18 0-16,36 0 0,-1 0 0,0 0 15,1 0-15,-1 0 0,-35 0 0,36 0 0,-1-18 16,-17 18-16,17 0 0,0 0 0,1 0 15,-1 0-15,-17 0 0,17 0 0,0 0 0,1 0 16,-1 0-16,-35 0 16,36 0-16,-19 0 0,-52 0 15,53 0-15,17 0 0,-17 0 0,-36 0 16,54 0-16,-18 0 0,17 0 0,0 0 16,1 0-16,-1 0 0,0 0 0,-17 0 15,17 0-15,1 0 0,-19 0 16,19 0-16,-1 0 0,1 0 15,-1 0-15,-35 0 0,35 0 0,-17 0 16,17 0-16,-34 0 0,34 0 0,-17 0 0,17 0 0,0 0 16,1 0-16,-1 0 0,0 0 0,1 0 0,-1 0 0,-17 0 15,-18 0-15,35 0 0,-17 0 16,17 0-16,1 0 0,-1 0 16,0 0-16,1 0 0,-1 0 15,1 0-15,-19 0 0,19 0 16,-19 0-16,1 0 0,17 0 15,1 0-15,-1 0 0,-88 0 16,53 0-16,36 0 0,-36 0 0,35 0 16,18-17-16,-17 17 0,-1 0 0,0 0 0,-35 0 0,36 0 15,-19 0-15,19 0 0,-18 0 0,-36 0 16,53 0-16,1 0 0,-19 0 0,1 0 0,18 0 16,-1 0-16,0 0 0,1 0 0,-36 0 15,35 0-15,0 0 0,1 0 0,-36 0 16,35 0-16,1 0 0,-1 0 0,0 0 15,1 0-15,-1 0 0,0 0 0,1 0 16,-1 0-16,-17 0 0,17 0 0,1 0 16,-19 0-16,19 0 0,-1 0 0,0 0 15,1 0-15,-1 0 0,0 0 0,1 0 16,-1 0-16,1 0 0,-1 0 16,0 0-16,1 0 0,-1 0 15,0 0-15,1 0 0,-1 0 16,0 0-16,1 0 0,-1 0 15,18 17-15,-35 1 0,17-18 16,1 0-16,-1 0 16,0 18-16,1-18 0,-19 17 0,19 1 15,-1-18-15,0 0 16,18 18 0,-17-18-16,-1 0 15,18 17-15,-17-17 16,17 18-16,0-1 0,-18-17 0,18 18 15,-18 0-15,18-1 0,0 19 16,0-19-16,0 1 0,0 17 16,0-17-16,0 35 0,0 0 15,0-36 1,0 1-16,0 0 0,0-1 16,0 1-16,0 0 0,18-1 0,0 1 15,-18-1-15,17-17 0,1 18 0,-1-18 0,19 0 0,-36 18 16,17-1-16,1-17 0,0 0 0,-1 0 0,1 0 0,0 0 0,-1 0 0,-17 18 15,36-18-15,-19 18 0,54-1 0,-54-17 0,19 0 16,17 0-16,-36 0 0,18 0 16,1 0-16,-1 0 0,-17 0 0,17 18 0,18-18 15,-36 0-15,1 0 0,0 0 0,-1 0 0,1 0 0,0 0 16,-1 0-16,1 0 0,17 0 0,-17 0 0,0 0 16,17 0-16,-18 0 0,1 18 0,0-18 0,-1 0 15,1 0-15,0 0 0,17 0 0,-17 17 16,-1-17-16,1 0 0,-1 0 0,1 0 15,-18 18-15,18-18 0,-1 0 0,1 0 0,0 0 16,35 17-16,-36-17 0,18 0 0,-17 18 16,53-18-16,-54 18 0,1-18 0,35 0 15,-18 0-15,-17 17 0,-1-17 0,1 0 0,0 0 16,-1 0-16,1 0 16</inkml:trace>
  <inkml:trace contextRef="#ctx0" brushRef="#br0" timeOffset="26705.9546">15875 7867 0,'18'0'78,"-1"0"-62,1 0-16,35 0 0,88-18 15,-123 18-15,-1 0 0,1 0 0,-1 0 0,1 0 0,35 0 0,-18 0 0,-17 0 0,0 0 16,17 0-16,53 0 0,-53 0 0,18 0 0,-35 0 0,123-17 15,-123 17-15,17 0 0,-17 0 0,17-18 0,0 18 0,0 0 0,1 0 16,-19 0-16,36-18 0,-35 18 0,17 0 0,-17 0 0,17 0 0,177 0 16,-195 0-16,19 0 0,158 0 15,-124 0-15,142 0 16,-177 0-16,53 0 16,36 0-16,-36 0 15,-70 0-15,-1 0 0,1 0 0,0 0 0,-1 0 0,1 0 0,17 0 0,-17 0 0,35 0 16,-18 0-16,-17-17 0,35 17 0,-18 0 0,0 0 0,0 0 0,1 0 0,-19 0 15,124 0-15,-105 0 16,87 0-16,-105 0 0,17 0 0,-17 0 0,-1 0 0,1 0 0,0 0 0,17 0 0,-17 0 0,-1 0 16,1 0-16,17 0 0,-17 0 0,-1 0 0,1 0 0,0 0 0,-1 0 0,1 17 0,17 1 0,-17-18 15,-1 0-15,1 0 0,-18 18 0,88-18 16,-52 0-16,-19 17 0,36 1 0,-35-18 16,35 18-16,-36-18 0,1 0 0,0 0 0,-1 0 0,36 0 0,-35 0 15,-1 0-15,1 0 0,35 0 0,-35 0 0,-1 0 0,1 0 0,17-18 16,-17 18-16,-1 0 0,36-18 0,0 18 15,-17 0-15,-19 0 0,19 0 16,-19 0-16,-17-17 0,18 17 0,-1 0 16,1 0-16,17 0 15,-17 0-15,0 0 0,-1 0 16,1 0-16,52 0 0,-52 0 0,0 0 16,35 0-16,-36-18 0,36 0 0,-35 18 0,70-17 15,-70 17-15,-1 0 0,1-18 0,-18 0 0,18 18 0,-1 0 16,1-17-16,0 17 0,-1 0 0,1-18 0,-1 18 0,-17-17 15,18-1-15,0 18 16,-18-18 0,0 1 31,0-1-32,0 0 1,0 1-1,0-1-15,0 0 16,-18 1 0,18-1-16,-18 18 0,1-17 15,-1 17-15,1-36 0,-1 36 0,-53-35 16,71 17-16,-35 18 0,17 0 0,18-17 0,-53-1 16,53 0-16,-17 18 0,-18 0 0,-18-35 0,35 35 0,0 0 0,1-18 15,-107-17-15,107 35 0,-19-17 0,36-1 16,-17 18-16,-124-18 0,123 18 0,0-17 0,-17-1 15,0 0-15,-1 18 0,1 0 0,18 0 0,-1 0 0,0 0 16,-17-17-16,17 17 0,1 0 0,-1-18 0,0 18 0,-17 0 16,18 0-16,-54 0 0,-17-18 15,70 18-15,1 0 0,-1-17 0,0 17 0,1 0 16,-1-18-16,0 18 0,1 0 0,-1 0 0,-70 0 0,70 0 16,1 0-16,-1 0 0,0 0 0,-17-17 0,17 17 0,-87-18 15,69 18-15,19 0 0,-1 0 0,-70 0 0,53 0 0,17 0 0,-17 0 16,-1 0-16,-52-18 0,53 18 0,17 0 0,1 0 0,-1 0 0,0 0 15,1 0-15,-1 0 0,0 0 0,1 0 0,-1 0 0,0 0 0,1 0 0,-1 0 0,1 0 0,-1 0 0,0 0 0,1 0 16,-19 0-16,19 0 0,-1 0 0,0 0 0,1 0 0,-18 0 0,-1 0 16,19 0-16,-1 0 0,0 0 0,1 0 0,-19 0 0,19 0 0,-1 0 15,-17 0-15,-18 0 0,35 0 0,18 18 0,-35 0 0,-71-18 16,71 0-16,17 0 16,1 0-16,-36 17 0,35-17 0,0 0 0,1 0 0,17 18 0,-18-18 0,1 0 0,-1 0 0,-17 0 15,17 0-15,-53 0 0,54 0 0,-1 17 0,0-17 0,1 0 0,-18 0 16,17 0-16,0 0 0,1 0 0,-1 18 0,-17-18 0,17 0 0,-17 0 0,17 0 15,-17 0-15,17 0 0,-35 0 0,0 0 0,1 18 16,-1-18-16,35 0 0,0 0 0,1 0 16,-36 0-16,17 0 0,1 0 15,-18 0-15,18 0 16,17 0-16,1 0 16,-1 0-16,0 0 0,1 17 15,-1-17-15,-17 0 16,17 0-16,1 0 0,-1 0 15,0 0-15,1 0 0,-1 18 16,0-18-16,1 0 0,-1 0 0,1 0 16,-1 0-16,0 0 15,1 0-15,17 18 0,-18-18 16,0 0-16,1 0 31,-1 0-15,0 0-1,1 0-15,-1 0 0,0 17 0,1-17 16,-1 0-16,-17 0 0,35 18 16,-18-18-16,1 0 0,-19 0 0,19 0 15,-1 18-15,0-18 0,1 0 16,-1 0-16,18 17 31,-17-17-15,-1 0-16,0 0 0,1 0 0,-1 0 15,0 0-15,1 0 0,-19 18 16,36-1-16,-17-17 0,-18 0 16,17 0-16,18 18 0,-18-18 0,1 0 0,-1 0 15,0 0-15,1 0 0,-1 0 0,0 0 0,18 18 16,0-1-16,-17-17 0,-1 0 0,0 0 0,1 0 16,17 18-1,-18-18-15,18 18 16,-17-18-16,17 17 15,-18-17-15,0 18 16,18 0 0,-17-18-16,17 17 0,-18-17 0,18 18 15,0 0 1,0-1 0,0 1-16,0 17 15,0-17-15,0 17 0,0-17 0,0-1 16,0 19-16,0-19 0,18 1 0,-18-1 0,0 1 15,17 0-15,-17-1 0,18-17 0,0 0 16,-1 18-16,18 0 16,-17-18-16,0 0 0,-1 0 0,1 0 15,53 0-15,-54 0 0,19 0 16,-19 0-16,18 0 0,-17 0 16,0 0-16,-1 0 0,1 0 15,0 0 32,-1 0-31,1 0 202,0 0-218</inkml:trace>
  <inkml:trace contextRef="#ctx0" brushRef="#br0" timeOffset="42054.8246">12841 10001 0,'18'0'62,"-1"0"-62,1 0 16,88 0-16,0 0 15,-71 0-15,36-17 16,-54 17-16,54 0 0,-54 0 0,1 0 16,53 0-16,-36 0 0,-18 0 0,19 0 15,17-18-15,-36 18 0,54 0 16,-54 0-16,36 0 16,71 0-16,-106 0 0,17 0 15,-18 0-15,36 0 0,-17 0 0,-19 0 16,19 0-16,34-18 0,-52 18 15,17 0-15,-17 0 0,52 0 16,-52 0-16,-1 0 0,1 0 0,0 0 0,-1 0 0,1 0 16,0 0-16,-1 0 0,1 0 0,35 0 15,-35-17-15,17 17 16,-18 0-16,1 0 0,0 0 0,35 0 16,-36-18-16,19 18 0,52-18 15,-71 18-15,36-17 16,0-1-16,-18 18 0,18 0 15,0-18-15,-35 18 16,35 0-16,-35 0 0,-1 0 16,1 0-16,-1 0 15,19 0-15,-19 0 0,1 0 16,0 0-16,17 0 0,-17 0 0,-1 0 16,36 0-16,-18 0 15,-17 0-15,17 0 0,-17 0 0,0 0 0,-1 0 0,1 0 0,-1 0 16,19 0-16,-19 0 0,1 0 0,0 0 0,-1 0 0,1 0 15,70 0 1,-70 0-16,-1 0 0,1 0 0,0 0 16,-1 0-16,1 0 0,35 0 15,-18 0 1,-17 0-16,-1 0 0,19 0 0,-1 0 16,-17 0-16,17 0 0,0 0 15,-17 0-15,-1 0 16,1 0-16,0 0 0,-1 0 15,1 0-15,0 0 0,-1 0 16,1 0-16,0 0 0,-1 0 16,19 0-1,-19 0-15,1 0 0,-1 0 0,19 0 16,-19 0-16,1 0 16,0 0-16,-1 0 0,1 0 93,0 0-15,-1 0-46,-17 18-17,0 0 1,35 17-16,-17-35 0,-18 18 16,0-1-16,18 1 0,-1 0 0,-17-1 15,0 1 1,18-18 453,-18-18 577,0 1-1030,0-1-16,0 0 0,0 1 0,0-1 16,0 0-16,0 1 0,0-1 15,0 0-15,0 1 16,0-1-16,0 1 0,0 34 937,0 1-937,0-1 47,0 1-31,0 0 0,0-1-16,0 1 0,0 0 15,0-1-15,0 1 16</inkml:trace>
  <inkml:trace contextRef="#ctx0" brushRef="#br0" timeOffset="46951.4448">16510 9931 0,'18'0'47,"-1"0"-31,1 0-16,0 0 0,-1 0 15,54 0-15,-54 0 16,72 0-16,-72 0 0,1 0 15,-1 0-15,1 0 0,0 0 0,-1 0 16,1 0-16,0 0 16,-1 0-16,1 0 15,0 0 1,-1 0-16,1 0 16,0 0-16,-1 0 0,1 0 15,-1 0-15,1 0 16,0 0-16,-1 0 15,19 0-15,-19 0 0,1 0 16,0 0-16,-1 0 16,1 0-16,-1 0 15,1 0-15,0 0 0,-1 0 0,19 0 16,-19 0-16,1 0 0,17 0 0,18 0 16,-35 0-1,17 0-15,-17 0 0,-1 0 0,1 0 16,0 0-16,-1 0 0,1 0 15,35 0-15,-36 0 0,19 0 16,70 0-16,-89 0 16,36 0-16,-35 0 0,-1 0 0,-17-18 0,18 18 0,0 0 0,-1 0 15,1 0-15,0 0 0,-1 0 0,1-18 0,-1 18 16,1 0-16,0 0 0,-1 0 16,1 0-16,0 0 15,17 0-15,-17 0 0,-1 0 16,36 0-16,-35 0 15,17 0-15,-17 0 0,-1 0 16,1 0-16,0 0 0,17 0 0,-17 0 0,17 0 16,-18 0-16,1 0 0,0 0 0,-1 0 0,1 0 15,0 0-15,-1 0 0,36 0 16,-18 0-16,-17 0 0,17 0 16,-17 0-16,0 0 0,-1 0 0,1 0 15,0 0-15,-1 0 0,1 0 0,0 0 16,-1 0-16,1 0 0,-1 18 0,36-18 15,-35 0-15,0 0 0,17 18 16,0-18-16,0 0 0,1 17 16,-1-17-16,-17 0 0,17 0 0,-17 0 15,17 0-15,-18 0 0,1 0 0,0 0 0,-1 0 16,1 0-16,0 0 16,17 0-16,-17 0 15,-1 0-15,1 0 0,0 0 0,-1 0 16,1 0-16,-1 0 0,1 0 0,0 0 0,35 18 15,0-18-15,-1 0 16,1 0-16,-35 0 0,17 0 16,-17 0-16,0 0 0,-1 0 15,1 0-15,-1 0 0,1 0 0,0 0 16,-1 0 0,1 0-16,0 0 0,-1 0 0,19 0 15,-36 18-15,35-18 0,0 0 0,0 0 16,-17 0-16,17 0 0,-17 0 0,53 0 15,-54 0-15,1 0 0,-1 0 0,1 0 0,17 0 16,-17 0 62,-18-18-31,18 18-31,-18-18-16,17 18 0,-17-17 15,0-1-15,18 0 16,0 18-16,-18-17 16,0-1-16,0 0 15,0 1 1,0-1-16,17 1 15,-17-1-15,0 0 16,0 1-16,0-1 16,0 0-1,0 1-15,0-1 16,0 0 0,0 1-16,0-1 15,0 1 1,0-1-1,-17 18 1,17-18 0,0 1-16,-18 17 15,0 0 1,18-18-16,0 0 0,-17 1 16,17-1-16,-18 0 15,18 1-15,-35 17 16,35-18-16,-18 18 0,0-53 15,1 53 1,17-17-16,0-1 0,-18 18 0,1 0 16,17-18-16,0 1 47,-18 17-47,18-18 31,-18 18-31,1 0 0,-1 0 15,18-18-15,-35 18 16,35-17-16,-18 17 0,0 0 16,1 0-16,-1-18 0,1 18 15,-1-18-15,0 18 0,1 0 16,-1 0 0,18-17-16,-18 17 15,1 0-15,-1 0 16,0 0-1,1-18-15,-1 18 907,0 0-907,1 0 15,17-17-15,-18 17 0,1 0 0,-1 0 0,0-18 0,1 18 0,-1 0 0,0 0 16,1 0-16,-1 0 0,18-18 0,-18 18 0,1 0 0,-1 0 0,18-17 0,-17 17 0,-1 0 0,0 0 16,1 0-16,-1 0 0,18-18 0,-18 18 0,1 0 0,-1 0 0,0 0 0,1-18 15,-1 18-15,-17 0 0,17 0 0,1 0 0,-1 0 0,0 0 16,1-17-16,-1 17 0,0 0 0,1 0 0,-1 0 15,0 0-15,18-18 0,-17 18 0,-1 0 16,1 0-16,-1 0 0,0-18 16,1 18-16,-1 0 0,0 0 15,1 0-15,-1 0 0,0 0 16,1 0-16,-1 0 0,1 0 16,-1 0-16,0 0 15,1 0-15,-1 0 0,0 0 16,1 0-16,-1 0 0,0 0 0,1 0 15,-1 0-15,1 0 0,-1 0 16,0 0-16,1 0 0,17-17 0,-18 17 0,0-18 16,1 18-16,-1 0 0,0 0 0,1 0 0,-19 0 15,19 0-15,-1 0 0,1 0 0,-1 0 0,0 0 0,1 0 0,-1 0 0,18-17 16,-18 17-16,1-18 0,-1 18 0,0-18 0,-17 18 0,18 0 0,-1 0 0,0 0 16,1 0-16,-1 0 0,0 0 0,1 0 0,-19 0 0,36-17 0,-17-1 0,-18 18 0,-18 0 15,35 0-15,-35 0 0,35 0 0,-123-35 16,106 35-16,17 0 0,18-18 0,-17 18 0,-1 0 0,0 0 0,1 0 0,-18 0 0,-1 0 15,19 0-15,-1 0 0,-35 0 0,53-18 0,-18 18 0,-17 0 0,18 0 0,-19 0 0,19-17 0,-1 17 0,0 0 0,-17 0 0,17 0 16,-17 0-16,0 0 0,35-18 0,-18 18 0,-17 0 0,17 0 0,-17 0 0,17-17 0,-35 17 0,36 0 0,-18 0 16,-18-18-16,35 18 0,0 0 0,1 0 0,-1 0 0,0 0 0,1 0 0,-1 0 0,1 0 0,-19 0 0,19 0 0,-1 0 15,0 0-15,18-18 0,-35 18 0,17 0 0,1 0 0,-19 0 0,1 0 0,18 0 0,-36 0 0,35 0 0,0 0 16,1 0-16,-1 0 0,0 0 0,1 0 0,-18 0 0,17 0 0,0 0 0,1 0 0,-1 0 0,0 0 0,1 0 16,-1 0-16,0 0 0,1 0 0,-1 0 0,1 0 0,-1 0 0,-17 0 0,17 0 0,-17 0 0,17 0 15,-17 0-15,17 0 0,0 0 0,1 0 0,-18-17 0,-1 17 0,19 0 0,-1 0 16,-35 0-16,0 0 0,36 0 0,-19 0 0,19 0 0,-1 0 0,0 0 15,1 0-15,-1 0 0,0 0 0,1 0 0,-1 0 0,1 0 0,-1 0 0,0 0 0,1 0 0,-1 0 16,0 0-16,1 0 0,-1 0 0,0 0 0,1 0 0,-1 0 0,0 0 0,1 0 0,-1 0 16,1 17-16,-1-17 0,0 0 0,-17 0 0,0 0 0,17 0 15,0 0-15,1 0 0,-1 0 0,1 0 0,-19 0 0,19 0 16,-1 0-16,0 0 0,1 0 0,-1 0 0,0 0 0,1 0 16,-1 0-16,1 0 0,-1 0 15,0 0-15,1 0 0,-1 0 16,0 0-16,1 0 0,-1 0 0,0 0 0,1 0 0,-1 0 15,0 0-15,1 0 0,-1 0 0,1 0 0,-1 0 16,0 0-16,1 0 0,-1 0 0,0 0 0,1 0 0,-1 0 0,0 0 0,1 0 16,-1 0-16,1 0 0,-1 0 0,0 18 0,1-18 0,-1 0 15,0 0-15,1 0 0,-1 0 0,0 0 16,1 0-16,-1 0 0,1 18 16,-1-18-16,0 0 0,1 0 0,-1 0 15,-17 0-15,17 0 16,0 0-16,1 0 0,-1 0 0,0 0 0,1 0 0,-1 0 0,1 17 15,-1-17-15,0 0 0,1 0 0,-1 0 0,18 18 16,-18-18-16,1 0 0,-1 0 0,0 0 16,1 0-16,17 17 0,-18-17 0,1 0 15,-1 0-15,0 0 16,1 0-16,-1 0 0,0 0 16,18 18-16,-17-18 0,-1 0 0,0 0 0,1 18 15,-1-18-15,1 0 0,-1 0 0,0 0 16,1 0-16,-1 0 0,0 0 0,1 0 15,-1 0-15,18 17 0,-18-17 0,1 0 0,-1 0 16,0 0-16,1 0 0,-1 0 16,1 0-16,-1 0 0,0 0 15,1 0-15,-1 0 0,0 0 0,1 0 16,-1 0-16,18 18 0,-18-18 0,1 0 16,-1 0-16,1 0 0,-1 0 15,0 0-15,1 0 16,17 18-16,-18-18 15,0 0 1,1 0-16,-1 0 16,0 0-16,1 0 0,-1 0 15,1 0-15,17 17 0,-18-17 0,0 0 0,1 0 16,-1 0 15,0 0-15,1 0-1,-1 0-15,0 0 0,1 0 16,-1 18-16,0-18 16</inkml:trace>
  <inkml:trace contextRef="#ctx0" brushRef="#br0" timeOffset="48690.1755">13141 8943 0,'-18'0'47,"1"0"-32,-1 0-15,0 0 0,1 0 0,-1 0 0,-17 0 16,0 0-16,-71 0 16,88 0-16,0 0 15,1 0-15,-1 0 0,1 0 0,-1 0 16,0 0-16,1 0 0,-1 0 15,-35 18-15,35-18 16,-34 17-16,34-17 0,0 0 0,1 0 16,17 18-16,-18-18 15,0 0-15,18 17 0,-17-17 0,-1 0 16,0 36 0,18-19-16,-17 1 0,-1 0 15,18-1-15,-18 36 16,18-35-16,-17-18 0,-1 0 15,18 17-15,0 19 0,0-19 16,0 1-16,0 17 0,0-17 0,0 0 16,-17 35-16,17-36 0,0 1 15,0-1-15,0 1 0,0 0 0,0-1 16,0 19-16,0-19 16,0 1 15,17-18-16,-17 18-15,18-18 0,-1 17 16,-17 1-16,36-18 16,-19 0-16,19 17 0,-36 1 15,17-18-15,1 0 16,0 0-16,17 0 16,-35 18-16,0-1 0,35 1 0,0-18 15,-35 18-15,18-18 0,17 17 0,1-17 16,-36 18-16,17-18 15,1 18-15,0-18 0,-1 0 32,1 0-32,-1 17 15,1-17-15,0 0 0,-1 0 16,1 35-16,0-35 0,-1 18 16,1-18-16,-18 18 15,0-1-15,18-17 16,-1 0-16,1 0 31,-1 0-15,-17 18-16,18-18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3T02:32:15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3087 6332 0,'17'0'250,"1"0"-250,0 0 16,17 0-16,36 0 16,-54 0-16,54 0 15,-54 0-15,19 0 0,34 0 16,-35 0-16,1 0 0,-19 0 15,19 0-15,-1 0 16,18 0-16,-35 0 0,17 0 0,35 0 16,-34 0-16,-19 0 15,19 0-15,-1 0 0,-18 0 0,19 0 0,-19 0 16,1 0-16,0 0 0,-1 0 0,1 0 0,0 0 16,-1 0-16,1 0 0,-1 0 0,1 0 0,0 0 15,-1 0-15,1 0 0,17 0 16,-17 0-16,17 0 15,1 0-15,-19 0 0,1 0 0,17 0 16,-17 0-16,-1 0 16,1 0-16,0 0 0,-1 0 15,19 0-15,-19 0 0,36 0 16,-35 0-16,17 0 0,0 0 16,-17 0-16,0 0 0,-1 0 0,1 0 15,-1 0-15,1 0 0,0 0 0,-1 0 16,1 0-16,0 0 0,-1 0 15,1 0-15,0 0 16,-1 0 0,1 0-16,0 0 15,-1 0-15,1 0 16,-1 0-16,1 0 16,0 0-16,-1 0 0,1 0 15,0 0 1,-1 0-1,-17 18 17,18-18-32,0 0 15,-1 0 1,-17 18-16,18-18 0,-1 0 16,-17 17-1,18-17-15,-18 18 313,0 0-313,18-18 15,-1 0-15,-17 17 0,18-17 0,0 0 203,-1 0-203,1-17 16,0 17-16,-1 0 0,1 0 0,-1-18 0,1 0 16,0 18-16,35-17 0,-36 17 15,-17-18-15,18 18 0,0 0 16,-1 0 15,1 0-15,-18-18-16,18 18 0,-1 0 15,1 0-15,-18-17 0,17 17 0,1 0 16,0 0-16,-1 0 16,1-18-16,0 18 31,-1 0-31,1 0 31,0-18-31,-1 18 16,1 0-16,-1 0 0,1 0 31,0 0-31,-1 0 16,1 0-1,0 0-15,-1 0 16,1 0-16,0-17 16,17 17-16,-18 0 15,1-18-15,0 18 0,-1 0 0,1 0 16,0 0-16,-1 0 0,1-17 15,0 17-15,-1 0 0,1 0 16,0 0-16,-18-18 0,17 18 0,1 0 0,-1 0 16,1 0-16,0 0 0,-18-18 0,17 18 15,1 0-15,0 0 0,17 0 16,0 0-16,0 0 0,-17 0 0,17-17 16,-17 17-16,0 0 0,-1 0 15,1 0-15,0 0 0,-18-18 0,17 18 0,1 0 0,-1 0 0,1 0 0,0 0 16,-1 0-16,1 0 0,0 0 0,17 0 15,-17 0-15,-1 0 0,1 0 0,35 0 16,-36 0-16,1 0 0,0 0 16,-1 0-16,1 0 0,0 0 0,-1 18 0,1-18 0,0 0 15,17 0-15,0 17 0,-17-17 16,17 18-16,-17-18 0,-1 0 0,1 0 16,0 0-16,-1 0 0,1 0 0,-1 0 15,1 0-15,0 18 0,-1-18 0,1 0 0,-18 17 0,18-17 0,-1 0 16,1 0-16,17 18 0,-17-18 0,0 0 15,17 0-15,0 0 0,-17 0 16,-1 0-16,1 17 0,17-17 0,1 18 16,-1-18-16,-18 0 0,1 0 0,0 0 15,-1 0-15,1 0 16,17 0-16,-17 0 0,0 0 16,-1 0-16,1 0 15,-1 0-15,1 0 0,0 0 16,-1 0-16,1 0 0,0 0 0,-1 0 15,1 0-15,17 0 0,-17 0 0,0 0 16,-1 0-16,1 0 0,-1 0 0,1 0 16,17 0-16,-17 0 0,0 0 0,-1 0 15,1 0-15,0 0 16,-1 0 0,1 0-1,-1 0-15,1 0 16,0 0-16,-1 0 0,-17-18 15,18 18-15,0 0 0,-1 0 16,-17-17-16,18 17 0,0 0 16,-1 0-16,-17-18 15,18 18 1,17-35-16,-35 17 16,18 18-1,-1-17-15,-17-1 16,18 18-16,0-18 0,17-17 15,-35 17-15,18 18 0,-18-17 16,0-1-16,17 0 0,-17 1 0,18 17 16,-18-18-16,0 1 0,0-1 15,0-17-15,18 17 0,-18 0 16,17 18-16,-17-17 0,0-1 0,0 0 16,18 18-16,-18-17 0,0-1 0,0 1 15,0-1-15,0 0 16,17 18-16,-17-17 0,0-1 15,0 0-15,0 1 16,0-1 0,0 0-16,0 1 0,0-1 15,-17 18 48,-1 0-48,18-17-15,-17 17 0,-1 0 16,-53 0-16,36-18 0,-18 0 16,18 18-16,-18 0 0,53-17 0,-18 17 15,-17 0-15,0 0 0,17 0 0,0 0 0,1 0 16,-1 0-16,1 0 0,-1 0 0,0 0 0,1-18 16,-19 18-16,19 0 0,-19 0 0,1 0 15,18 0-15,-1 0 0,0 0 16,1 0-16,-36 0 0,35 0 0,-35 0 15,35 0-15,-52-18 16,52 18-16,-70 0 0,70 0 0,-17-17 0,-18 17 16,36 0-16,-1 0 0,0 0 0,1 0 15,-1 0-15,0 0 0,1 0 0,-1 0 0,1 0 0,-1 0 16,0 0-16,1 0 0,-1 0 16,0 0-16,1 0 0,-1 0 0,0 0 15,-35 0-15,36 0 0,-36 0 16,35 0-16,1 0 0,-1 0 0,-35 0 0,-17 0 15,52 0-15,-17 0 0,-71 0 16,88 0-16,1 0 0,-36 0 0,-18 0 0,36 0 16,-53 0-16,70 0 0,0 0 0,1 0 15,-1 0-15,0 0 0,1 0 0,-1 0 0,0 0 0,1 0 0,-71 0 16,52 0-16,19 0 0,-19 0 16,19 0-16,-18 0 0,-18 0 15,35 0-15,-53 0 0,18 0 16,18 0-16,-18 0 0,36 0 0,-1 0 15,0 0-15,18-18 0,-53 18 0,18 0 0,0-18 0,17 18 16,-17 0-16,-36 0 0,54 0 0,-1-17 0,1 17 16,-54 0-16,53 0 0,1 0 0,-1 0 0,0-18 15,1 18-15,-19 0 0,19 0 0,-1 0 0,-17 0 0,0 0 16,-1 0-16,19 0 0,-71 0 0,70 0 16,-70 0-16,35 18 0,-35-18 0,52 0 15,19 0-15,-1 17 0,0-17 0,1 0 0,-1 0 0,0 0 0,-17 18 0,18-18 0,-19 0 0,19 0 0,-19 0 16,1 18-16,17-18 0,1 0 0,-36 0 0,-18 0 15,36 17-15,17-17 0,-34 0 0,-1 0 16,0 0-16,35 0 0,0 0 0,-35 0 16,36 0-16,-1 0 0,-17 0 0,17 0 0,1 18 0,-19-18 15,19 0-15,-1 0 0,0 0 0,1 0 0,17 18 16,-35-18-16,17 0 0,0 0 0,-17 0 16,17 0-16,-17 0 0,17 0 0,1 0 15,-1 0-15,1 0 0,-1 0 0,0 0 16,1 17-16,-1-17 0,18 18 0,-18-18 0,18 18 15,-17-18-15,-1 0 0,0 0 0,1 0 16,-1 0-16,0 0 0,1 17 16,-1 1-16,1-18 0,-1 0 0,0 0 15,1 0-15,-1 0 0,0 0 16,18 17-16,-17-17 16,-1 0-16,0 0 0,18 18 0,-17-18 31,-1 0-31,1 0 15,-1 0-15,0 18 16,1-18-16,-1 0 16,18 17-16,-18-17 15,1 0 1,-1 0 0,18 18-16,-35-18 15,17 0-15,1 0 16,-19 35-16,36-17 15,-17-18-15,-1 0 0,0 0 0,1 0 0,17 18 16,-18-1-16,0-17 16,18 18-16,-17-1 15,17 1-15,-18-18 0,0 0 16,18 18 0,0-1 46,0 1-31,0 0-15,0-1 0,0 1-16,0 0 15,0-1-15,0 1 0,0-1 16,18 19-16,0-36 0,-18 17 15,17 1-15,1-18 0,0 0 16,-1 0-16,1 18 0,-18-1 0,18-17 16,-1 18-16,1-18 15,17 0-15,-17 0 16,-1 0-16,19 35 16,52-35-16,18 53 15,-71-35-15,-17-1 0,35-17 16,-36 18-16,36 0 0,-18-18 0,-17 17 0,0-17 15,17 0-15,0 18 0,-17-18 0,17 0 0,-17 0 16,-18 18-16,17-18 0,1 0 0,0 0 16,-1 0-16,-17 17 0,18-17 0,0 0 0,-1 0 15,1 0-15,0 0 0,-1 18 0,18-18 16,-17 0-16,17 18 16,-17-18-16,17 0 0,-17 0 15,17 17-15,-17-17 0,17 0 16,-17 0-16,-1 0 15,1 18-15,0-18 0,-1 0 16,1 0-16,17 0 0,-17 0 16,0 0-16,-1 0 0,1 0 0,-1 0 15,1 0-15,17 0 0,-17 0 16,0 0-16,-1 0 0,1 0 16,17 0-16,-17 0 15,-1 0-15,1 0 0,17 0 16,-17 0-16,0 0 0,-1 0 15,1 0-15,0 0 0,-1 0 16,1 0-16,-1 0 16,19 0-16,-19 0 15,19 0-15,-19 0 0,1 0 16,0 0-16,-1 0 0,1 0 16,0 0-16,-1 0 15,18 0-15,-17 0 63,0 0-63,-1 0 31,1 0 0,0 0-15,-1 0-1,1 0 1,0 0 0,-1 0-1,1 0 1,-1 0-16,1 0 16,-18 17-16,35-17 15,-35 18-15,18-18 0,-18 18 16,35-18-16,-17 0 15,0 0-15,-1 35 0,1-35 0,-1 18 16,1-1-16,0-17 0,-1 18 0,1-18 16,-18 18-16,18-18 0,-1 17 15,1-17-15,0 0 0,-1 0 16,1 0-16,-18 18 31,18-18-15,-1 0-1,-17 17-15,18-17 16,-18 18 15,17-18 32,1 0 93,0-53-140,17 18-1,-35 17-15,18 1 16,-1-19-16,19 36 16,-36-17-16,0-1 15,0 0-15,17 18 16,1 0-1,-1 0 1,-17-17-16,18-1 16,0 18-1,-1 0 17,-17-17-17,18 17-15,0 0 16,-1 0-1,1 0 110,0 0-125,-1 0 16,1-18 0,-1 18-16,1 0 0,0 0 15,-1 0-15,1 0 0,0 0 0,-1 0 16,1 0-16,0-18 0,-1 18 16,19 0-16,16 0 15,-16 0-15,17 0 0,-18 0 0,18 0 0,-36 0 16,1 0-16,0 0 0,-1 0 0,19 0 0,-19 0 0,1 0 0,0 0 0,-1 0 15,1 0-15,-1 0 0,36 0 0,-35 0 16,17 0-16,36 0 0,-53 0 16,34 0-16,-34 0 0,17 0 15,-17 0-15,0 0 0,-1 0 16,1 0-16,0 0 0,-1 0 0,1 0 0,-1 0 16,19 0-16,-19 0 0,1 0 0,0 0 15,35 0-15,-36 0 0,1 0 16,35 0-16,0 0 0,-36 0 15,1 0-15,0 0 0,-1 0 0,1 0 0,0 0 0,-1 0 0,1 0 16,-1 0-16,1 0 0,0 0 0,-1 0 16,1 0-16,0 0 0,-1 0 0,-17-17 0,18 17 15,0 0-15,-1 0 0,1 0 16,-1 0-16,1 0 0,17 0 16,-17 0-16,0 0 0,-1 0 0,1 0 15,0 0-15,-1 0 0,1 0 16,-1 0-16,1 0 0,0 0 0,-1 0 0,1 0 15,0 0-15,-18-18 16,53 18-16,-36 0 0,19 0 16,-19 0-16,1 0 15,-1 0-15,1 0 0,0 0 0,-1 0 16,1 0-16,0 0 0,-1 0 0,19 0 16,-19 0-16,1 0 0,-1 0 15,1 0-15,0 0 0,-1 0 0,1 0 16,0 0-16,-1 0 0,1 0 15,0 0-15,-1 0 16,1 0-16,-1 0 16,1 0-16,0 0 15,17 0-15,-17-18 0,-1 18 16,1 0-16,0 0 0,-1 0 16,1 0-16,-18-17 0,18 17 0,-1 0 0,1-18 15,-1 18-15,1 0 16,0 0-16,-1 0 31,-17-18 157,0 1-173,0-1-15,0 1 16,0-1-16,0 0 0,0 1 15,0-1-15,0 0 16,0 1-16,0-1 0,0 0 0,0 1 16,0-1-16,0 0 15,0-17-15,-17 18 16,17-1-16,0 0 0,0 1 0,-18-1 16,18 0-16,0 1 0,0-1 15,-18 18-15,18-18 0,0 1 16,-17 17-1,17-18-15,0 1 16,-18 17 0,18-18-16,0 0 15,0 1 1,-17 17 0,-1 0-1,18-18 16,-18 18-15,18-18 0</inkml:trace>
  <inkml:trace contextRef="#ctx0" brushRef="#br0" timeOffset="8611.9039">11712 10795 0,'18'0'125,"-1"0"-125,1 0 16,17 0-16,-17 0 15,0 0-15,-1 0 16,1 0-16,0 0 0,-1 0 16,1 0-16,35 0 15,-36 0-15,1 0 0,0 0 0,-1 0 0,1 0 0,0 0 16,17-18-16,-17 18 15,-1 0-15,1 0 0,-1 0 16,1-17-16,0 17 16,-1 0-16,19 0 15,-19 0-15,1-18 16,0 18-16,-1-18 0,1 18 16,-18-17-16,17 17 0,1 0 15,0 0-15,-1 0 16,1 0-16,-18-18 31,18 18-31,-1 0 1016,-17-17-1016,18 17 15,0-18-15,-18 0 16,17 18-16,-17-17 16,18 17-16,0 0 15,-18-18 1,0 0 15,17 18-31,1 0 16,-1 0-16,-17-17 15,0-1 1,18 18 15,-18-18 32,18 18-63,-1 0 47,-17-17-47,18 17 15,-18-18-15</inkml:trace>
  <inkml:trace contextRef="#ctx0" brushRef="#br0" timeOffset="10352.8213">12718 10495 0,'17'0'78,"1"0"-63,0 0-15,-1 0 0,-17-18 0,18 18 0,-1 0 16,1 0-16,17 0 0,-35-17 0,18 17 0,17-18 16,-17 18-16,0 0 0,17 0 15,0 0-15,-17 0 0,-1-17 16,1 17-16,17-18 0,-17 18 16,17 0-16,18-18 15,-35 1-15,-1 17 0,-17-18 0,18 18 0,0 0 0,-1 0 0,1 0 0,0 0 16,-1-18-16,19 18 0,-36-17 0,35 17 15,0 0-15,-35-18 0,18 18 16,-1 0-16,1 0 0,-18-18 0,18 18 0,-1 0 16,1 0-16,0 0 15,-1-17-15,1 17 0,-1 0 16,1 0 0,0 0-16,-18-18 0,17 18 15</inkml:trace>
  <inkml:trace contextRef="#ctx0" brushRef="#br0" timeOffset="11025.3177">13617 9984 0,'18'0'62,"-1"17"-46,1-17-16,0 0 0,-18 18 0,17-18 0,1 0 0,0 0 0,-1 0 15,89 35-15,-71-17 16,-17-18-16,35 17 0,-35-17 16,-1 0-16,1 0 0,-18 18 15,18-18 1,-18 18-16,0-1 15,17 19 1,-17-19-16,18 19 16,-18-19-16,17-17 0,-17 18 31,0-1-15,0 1-16,0 0 15,0-1-15,-17 1 0,-1 17 16,18 1-16,-17-36 0,-1 17 0,0 1 0,18-1 0,-17 1 15,17 0-15,-36-18 0,36 17 0,-17-17 0,17 18 16,-36 0-16,36-1 16,-17-17-16,-1 0 0,1 0 15</inkml:trace>
  <inkml:trace contextRef="#ctx0" brushRef="#br0" timeOffset="36688.5346">17604 8520 0,'0'-18'78,"0"0"-63,0 1-15,0-1 0,0 0 0,0 1 16,-18-54-16,18 54 0,-18-1 16,1-53-16,-1 54 0,18-1 15,-18 0-15,18-17 0,-17 35 16,-1-35-16,0 35 15,1-18-15,-1 18 16,1-17-16,-1 17 0,-35 0 16,35 0-16,1 0 15,-1 0-15,-17 0 0,17 0 0,-17 0 16,17 0-16,1 0 0,-1 0 0,-17 17 16,17-17-16,0 0 0,-34 36 15,34-36-15,-17 35 16,17-35-16,18 17 0,-18-17 0,-17 36 15,17-36-15,1 0 0,-1 0 0,18 53 16,-18-53-16,1 17 0,17 1 16,0 0-16,-18-18 0,18 17 0,-17-17 0,17 18 15,-18-18-15,18 17 0,0 1 0,0 0 16,-18-1-16,18 1 16,0 17-16,0-17 0,0 0 15,0-1-15,0 1 0,0-1 0,0 1 16,0 0-16,0-1 0,0 1 15,0 0-15,0-1 0,0 1 0,0 17 0,0-17 16,0 0-16,0-1 0,18 89 16,-18-88-16,0-1 0,18 1 0,-1 35 0,-17-36 15,0 1-15,18 0 0,-18-1 0,17-17 0,-17 18 0,0 0 0,18-1 0,-18 1 16,18 0-16,-18-1 0,17-17 0,-17 18 0,0-1 0,36 36 16,-36-35-16,17-18 0,1 18 0,0-18 0,-18 17 15,0 1-15,17-18 0,1 0 0,-18 18 0,35-1 16,-17-17-16,-18 18 0,17-18 0,1 18 15,0-18-15,-1 0 0,1 0 0,0 17 0,-1-17 0,1 0 16,0 0-16,34 0 0,-34 0 0,0 0 0,52 0 16,-52 0-16,0 0 0,-1 0 0,1 0 0,-1 0 0,1 0 0,0 0 0,17 0 15,18 0-15,35 0 0,-53-17 0,-17 17 0,0 0 16,70-18-16,-35 18 0,-53-18 16,53 18-16,35 0 0,-88-17 0,0-1 15,35 0-15,-17 18 0,-1 0 0,-17-17 16,18-1-16,-18 0 0,0 1 15,0-1-15,0 0 0,0-34 0,0 34 16,0-17-16,0 17 0,0 0 0,0 1 0,0-19 16,0 19-16,0-18 0,0 17 0,0 0 0,0-35 15,0 36-15,0-1 0,0 0 0,0 1 0,0-1 0,0 1 16,0-1-16,0-17 0,0 17 0,0-17 16,-18 17-16,18 0 0,-17-17 0,17 0 0,0-18 15,0 35-15,-18 18 0,18-17 0,-17-19 0,17 1 16,0 17-16,0 1 0,0-1 0,-18 18 0,18-17 0,-18 17 0,18-18 15,0 0-15,0 1 0,0-1 0,-17 18 0,17-18 0,0 1 16,-36 17-16,36-36 0,0 19 0,0-1 16,-35 18-16,35-17 0,0-1 0,0 0 0,-18 18 15,18-17-15,-35-1 0,35 0 0,-35 1 16,35-1-16,-18 18 0,18-18 0,-17 18 16,-1 0-16,18-17 0,-18-1 0,1 18 0,-19 0 15,19-18-15,-18 18 0,17-17 0,18-1 0,-35 18 0,17 0 16,-17 0-16,17 0 0,0 0 0,1 0 15,-1 0-15,-17 0 0,17 0 16,1 0-16,-1 0 0,0 0 16,1 0-1,-1 0-15,18-17 16,-18 17-16,1 0 0,-1 0 0,0 0 16,1 0-16,-1 0 0,-17 0 15,0 17-15,17-17 16,0 0-16,1 0 0,-1 18 15,0-18-15,1 0 0,17 17 0,-18-17 0,-17 18 16,17 0-16,18-1 0,-17-17 16,17 18-16,-18-18 0,0 18 0,18 17 0,0-17 15,-17-1-15,-19 19 0,36-19 0,0 36 16,0-18-16,0-17 0,-17 17 0,17-17 16,0 0-16,-18-1 0,18 1 0,0-1 0,0 1 0,0 0 0,0-1 0,0 1 15,0 17-15,0 1 0,0-19 16,0 18-16,0-17 0,0 0 0,0-1 15,0 1-15,0 0 0,0-1 16,0 1-16,0 0 0,0-1 0,18 1 0,-18 17 16,0-17-16,17-18 0,-17 17 0,0 1 0,0 0 15,18-1-15,0 1 0,-18 0 0,17-1 0,-17 19 16,0-19-16,18-17 0,-18 18 0,18-18 0,-18 17 0,17 19 0,-17-19 16,0 1-16,18-18 0,-18 18 0,18 17 15,-1-35-15,-17 18 0,18-1 0,17 18 16,-17-35-16,-18 18 0,0 17 0,35-35 15,-17 18-15,-18 0 0,53 17 0,-53-17 16,35-18-16,-18 17 16,19 19-16,-19-36 0,1 0 15,17 17-15,-17-17 0,0 0 16,-1 18-16,1-18 0,-1 0 0,1 0 16,0 0-16,17 0 0,-17 17 15,17-17-15,-17 0 0,-1 0 0,1 0 0,0 0 16,-1 0-16,1 0 0,17 0 0,-17 0 15,-1 0-15,1 0 0,0 0 0,-1 0 0,1 0 16,0 0-16,17 0 16,-18 0-16,1 0 0,0-17 0,-1-1 15,1 18-15,0 0 0,17-35 16,-35 17-16,18 18 0,-18-17 0,17 17 16,1-36-16,17 19 0,-35-1 0,18 0 15,17 1-15,-35-1 0,0 0 0,18 18 0,-18-17 0,17 17 16,-17-18-16,0 1 0,18 17 15,-18-36-15,0 19 0,18 17 0,-18-18 0,0 0 16,0 1-16,0-1 0,0 0 16,0 1-16,0-1 0,0 1 0,17-1 15,-17 0-15,0 1 0,0-1 0,0 0 0,0 1 16,0-1-16,0 0 0,0 1 0,0-1 16,0 1-16,0-1 0,0 0 0,0 1 0,0-1 15,0 0-15,0-17 16,0 17-16,0 1 0,0-1 15,-17 18-15,-1 0 0,18-18 0,0 1 0,0-1 16,0 1 0,-18 17-16,18-18 0,-17 18 0,17-18 15,-18 18-15,18-17 0,-18-1 0,-17-17 16,17 35-16,1 0 0,-1-18 0,18 0 0,-35 18 0,35-17 16,-35-1-16,17 18 0,0-17 0,1 17 0,-1-18 0,-17 0 15,17 18-15,1 0 0,-1-17 16,18-1-16,-18 18 0,1-18 15,-1 18-15,0 0 16,1 0-16,-1 0 16,-17-17-1,17 17-15,1 0 0,-1 0 0,0 0 0,1 0 16,-19 0-16,19 0 0,-1 0 0,0 0 0,-17 0 16,17 0-1,-17 0-15,0 0 0,17 0 16,1 0-16,-1 0 0,-17 0 15,17 0-15,0 0 0,-17 0 16,18 0-16,-19 0 0,19 0 16,-1 0-16,0 0 0,1 0 15,-1 0-15,0 0 16,1 0-16,-1 0 0,1 0 16,-1 0-1,0 0 1,1 0-16,-1 0 0,18 17 15,-18-17-15,1 0 16,-1 0 0,0 18 15,1-18-15,17 18-16,0-1 15,-18-17-15,18 18 0,-18-18 16,18 18-1,0-1-15,0 1 16,-17-18-16,-1 0 0,18 17 16,0 1-1,0 0 1,0-1-16,0 1 16,0 0-1,0-1 16,0 1-15</inkml:trace>
  <inkml:trace contextRef="#ctx0" brushRef="#br0" timeOffset="39292.2016">18045 8237 0,'-18'-17'46,"0"17"-46,1 0 0,-72-18 32,-34 0-32,88 1 0,-71-1 15,71 18-15,-18 0 16,-18 0-16,53-17 0,1 17 0,-1 0 0,1 0 16,-19 0-16,19 0 0,-19 0 0,19 0 15,-1 0-15,-35 0 16,18 0-16,17 0 0,1 0 15,-1 0-15,-17 0 0,-1 0 0,19 0 0,-18 0 16,17 0-16,0 0 0,1 0 16,-1 0-16,0 0 0,1 0 0,-19 0 15,19 0-15,17 17 0,-18-17 0,0 18 0,1-18 16,-1 0-16,1 0 0,-1 0 16,0 0-16,1 0 0,-1 35 15,-17-35-15,17 18 0,0-18 0,1 17 16,-1-17-16,18 18 0,0 0 15,-17-1-15,17 1 16,0 0-16,-18-18 0,18 17 0,0 1 0,-18-1 16,18 1-16,0 0 0,0-1 15,0 19-15,-17-36 0,-1 0 0,18 17 16,-18 1-16,18 0 0,0-1 0,0 1 16,0-1-16,0 1 0,0 0 0,0-1 15,0 1-15,0 17 0,0-17 16,0 0-16,0-1 0,0 19 0,0-19 0,0 1 15,0-1-15,0 19 0,0-1 0,18-17 0,-18 17 16,0 0-16,18-17 0,-18 17 0,17-35 16,1 35-16,-18-17 0,0 17 0,53 1 0,-53-19 15,17-17-15,1 18 0,-18-1 0,35-17 16,-17 18-16,0-18 0,-1 0 0,36 18 16,-18-18-16,-17 0 0,0 0 0,-1 0 15,19 0-15,-19 0 0,1 0 0,35 0 16,-35 0-16,-1 0 0,1 0 0,-1 0 0,1 0 15,0 0-15,-1 0 0,19 0 0,-19 0 0,1 0 0,17 0 16,18 0-16,-35 0 0,17 0 0,18 0 16,-18 0-16,-17 0 0,-1 0 0,1 0 0,0 0 15,35 0-15,-36 0 0,-17 17 16,18-17-16,0 0 0,-1 0 16,1 0-16,0 0 15,-1 0-15,1 0 16,-1 0-1,1 0-15,0 0 0,-1 0 16,-17-17-16,18 17 16,-18-18-16,18 0 31,-18 1-31,0-1 0,0 1 16,0-1-16,0 0 0,17-35 15,-17 36-15,0-1 0,0 0 0,0 1 16,0-36-16,0 35 0,0 1 0,0-19 15,0 19-15,0-1 0,0 0 0,0 1 16,0-1-16,0 1 0,0-1 0,0 0 16,0 1-16,0-1 0,0-17 15,0 17-15,0 0 0,0 1 16,0-1-16,-17 0 0,17 1 0,0-1 16,-18 18-16,18-17 0,0-1 0,-18 18 0,18-18 0,-17-17 15,-1 17-15,18 1 0,-18 17 0,18-18 16,-17 18-16,17-18 15,-18 18-15,18-17 0,-17 17 16,-1 0-16,0 0 16,1 0-16,-1 0 0,0 0 0,-17 0 0,17 0 15,1 0-15,-1 0 0,-17 0 16,17 0-16,1 0 31,-1 0-15,0 0-16,1 0 15,-1-18-15,0 18 0,-17 0 16,35-17-16,-18 17 0,1 0 16,-1 0-16,1 0 0,-1 0 0,0 0 0,-17 0 15,17 0-15,1 0 16,-1 0-16,0 0 16,1 0-16,-1 0 0,1 0 15,-1 0-15,0 0 16,1 0-16,-1 0 15,0 0-15,1 0 16,-1 17-16,0-17 16,1 0-16,-1 0 15,18 18-15,0-1 0,0 1 0,-18-18 16,1 0-16,-1 0 0,18 18 0,0-1 0,0 1 16,-17-18-16,17 18 0,-18-1 15,18 1-15,0 0 0,0-1 16,0 1-16,-18-18 15,18 17-15,0 1 0,0 0 16,0-1-16,0 1 16,0 0-16,-17-18 15,17 17-15,0 1 0,-18-18 16,18 18-16,0-1 16,0 1-1,0 0-15,0-1 0,0 1 16,0-1-16,0 1 15,0 0-15,0 17 0,0-17 16,0-1-16,0 1 16,18-18-16,-18 18 0,17-18 15,-17 17-15,0 1 0,36 17 16,-36-17-16,0-1 0,0 1 0,52 35 16,-34-53-16,0 0 0,-1 35 0,19 0 0,-36-17 0,35 0 15,18 35-15,-35-53 0,-1 17 0,1-17 0,-18 18 0,17 0 16,1-18-16,0 17 0,17 1 0,-17-18 0,-18 18 0,53-1 0,-18-17 15,-35 18-15,17-18 0,19 0 0,-36 17 0,17-17 16,19 0-16,-19 0 0,1 0 0,0 0 0,-1 18 16,1-18-16,-1 0 0,1 0 0,17 0 0,36 0 15,-53 0-15,-1 0 16,1 0-16,0 0 0,-1 0 0,1 0 0,-1 0 16,19-18-16,-19 18 0,1 0 0,-18-17 15,35 17-15,-17 0 0,17-18 0,-17 18 0,-1 0 16,-17-17-16,18 17 0,0 0 0,-1 0 0,-17-18 0,18 18 15,0 0-15,-1 0 0,19 0 0,-19 0 0,-17-18 16,18 18-16,-1-17 0,1 17 16,-18-18-16,0 0 15,18 1-15,-18-1 0,0 0 0,0 1 16,17 17-16,-17-18 0,0 0 0,0 1 0,18-1 0,-18 1 16,0-19-16,0 19 0,0-1 0,0-17 0,0-18 15,0 35-15,0-17 0,0-18 0,0 35 16,-18 1-16,18-1 0,0 0 0,0 1 0,0-1 15,0 1-15,-17-19 0,17 19 0,0-1 0,0 0 0,-18 18 0,0 0 16,18-53-16,-17 36 0,17-1 0,-18 0 0,18 1 16,-35-1-16,35 1 0,0-1 0,-18 18 15,1-18-15,17 1 0,-18 17 0,18-18 0,0 0 16,-18 1-16,1 17 0,-1 0 0,18-18 16,0 0-16,-35 1 0,17 17 0,-17 0 15,17-18-15,1 18 0,-36-17 0,35 17 0,-52 0 16,52 0-16,0 0 0,-52-18 0,34 18 15,19 0-15,-1 0 0,0 0 0,1 0 0,-18 0 0,17 0 0,0 0 16,1 0-16,-1 0 0,18-18 0,-53 18 0,35 0 0,-17 0 16,18 0-16,-1-17 15,0 17-15,1 0 0,-1 0 16,0 0-16,1 0 16,-1 0-16,0 0 0,1 0 0,-1 0 15,1 0-15,-19 17 0,19-17 0,-19 18 16,1-18-16,0 18 0,17-18 0,0 0 15,1 17-15,-1-17 0,1 0 0,-1 0 0,18 18 0,-35-1 16,17 1-16,0-18 0,1 0 0,-1 35 16,0-35-16,1 18 0,17 0 0,-18-1 0,1 1 15,-1 0-15,0-1 0,18 18 0,-17-35 0,-1 18 16,18 0-16,-18-1 0,18 1 0,-17-18 0,17 18 0,-18-18 16,18 17-16,0 1 0,-18 0 15,18-1-15,0 1 16,0 0-1,0-1 1,0 1 0,0-1-1,0 1-15,0 17 16,0 1-16,0-19 16,0 19-16,18-19 0,-18 1 15,18-18-15,-18 17 0,17-17 0,-17 18 16,18-18-16</inkml:trace>
  <inkml:trace contextRef="#ctx0" brushRef="#br0" timeOffset="41650.2236">17251 11342 0,'0'-18'250,"0"1"-250,-35-19 31,35 19-31,0-1 0,-18 18 0,18-18 0,-18 18 16,18-17-16,-17 17 15,17-18-15,-18 18 16,18-18-16,-18 18 0,1-17 16,-19-1-16,36 0 0,-17 18 0,-36-17 15,35 17-15,18-18 0,-17 1 16,-1 17-16,0-18 0,1 18 16,-1 0-16,0 0 0,1 0 0,-1 0 15,0 0-15,1 0 16,-1 0-16,18-18 78,-17 18-31</inkml:trace>
  <inkml:trace contextRef="#ctx0" brushRef="#br0" timeOffset="66141.1036">17974 8202 0,'0'-18'62,"-18"18"-46,1 0-16,-1 0 16,-17-17-1,-18-1-15,35 18 0,-17 0 16,0-17-16,17 17 0,0 0 0,-17 0 0,0-18 15,17 18-15,1 0 0,-1 0 0,-17-18 16,-106 1-16,17-19 16,124 19-16,-53 17 15,0 0-15,36 0 0,-19 0 16,19 0-16,-1 0 0,0 0 0,1 0 0,-1 0 16,1 0-16,-1 0 15,0 0 1,1 0-16,-1 0 15,-17 0-15,17 0 0,0 0 16,18 17-16,-17-17 0,-1 18 0,-17-18 0,0 18 16,17-18-16,0 0 0,18 17 0,-17-17 0,-1 0 15,0 18-15,1 0 0,-19-18 16,19 17-16,-1 1 0,1-18 0,17 17 0,-18-17 0,0 0 0,1 0 16,17 18-16,0 0 0,-36-18 15,36 17-15,0 1 0,-17 0 0,-19-1 16,36 1-16,0 0 0,-17-1 15,-1 1-15,1 17 0,-1 0 0,18-17 16,0 0-16,0-1 0,-18-17 0,18 18 0,0 0 0,-17-1 0,17 1 16,0-1-16,-18 36 0,18-35 0,0 0 0,0 70 15,0-70-15,0-1 16,0 36-16,0-35 0,0-1 0,0 1 0,18 17 16,-18-17-16,0 0 0,17-18 0,-17 17 0,0 1 15,18-1-15,-18 1 0,18-18 16,-1 35-16,1 1 0,-1-36 0,1 17 0,0 19 15,70 34-15,-70-52 16,87 70-16,1-17 0,-71-54 0,18 1 0,-35-1 0,17 1 16,1 0-16,-19-18 0,1 0 0,70 35 0,-70-17 0,17-18 0,0 0 0,1 17 0,16-17 0,-16 0 15,-19 0-15,19 0 0,-1 0 0,18 0 0,-36 18 0,89-18 16,-88 0-16,35 0 0,-35 0 0,-1 0 0,36 0 0,-35 0 0,-1 0 0,1 0 0,0 0 16,17 0-16,-17 0 0,-1 0 0,1 0 15,-1 0 1,1 0-16,0 0 15,-1 0-15,-17-18 0,53 1 16,-35 17-16,0-18 0,17 0 16,-18 18-16,-17-17 0,18 17 0,0-18 0,-18 0 0,53 18 15,-18-52-15,-35 16 0,18 36 0,-1 0 16,1-35-16,-18 17 0,18 18 0,-18-17 16,0-1-16,17 18 0,-17-18 15,18 18 1,-18-17-16,0-1 15,0 0 1,0 1-16,0-1 0,0 1 0,0-1 16,0 0-16,0 1 0,0-1 0,-18 0 15,18 1-15,0-1 0,-17 0 16,17 1-16,-18-1 0,0 1 0,18-1 16,0 0-16,0 1 0,0-1 0,-35-17 15,35 17-15,-18 18 16,18-18-16,0 1 0,0-1 0,0 1 15,-17-1-15,-1 18 0,18-18 0,-18-17 16,1 17-16,-1 1 0,0 17 0,-34-53 16,52 35-16,-18 0 0,0 18 15,-35-35-15,36 18 0,17-1 0,-36 0 16,19 1-16,-1-1 0,1 18 16,-1 0-16,18-18 0,-18 18 15,1-17-15,-1 17 16,0 0-16,18-18 0,-17 18 0,-1 0 15,18-18-15,-18 18 0,1 0 0,17-17 0,-18 17 0,1 0 16,-19-18-16,19 1 0,-1 17 16,0 0-16,1 0 0,-19 0 15,19 0-15,17-18 0,-18 18 0,0-18 16,1 18-16,-1-17 16,1 17-16,-1 0 0,0 0 0,1 0 15,-1 0-15,0 0 0,1-18 16,-1 18-16,0 0 0,-17 0 15,35-18-15,-35 18 16,17 0-16,1 0 16,-1 0-16,0 0 0,1 0 15,-1 0-15,0 0 16,1 0-16,-1 0 0,1 0 0,17-17 16,-18 17-16,0 0 0,1 0 0,-1 0 15,-17 0-15,17 0 16,0 0-16,1 0 0,-1 0 15,0 0 17,1 0-32,-1 0 15,1 0 1,-1 0-16,0 0 16,1 0-16,-1 0 0,0 17 15,1-17 1,17 18-16,-18 0 15,0-1-15,18 1 0,-17 17 16,-1 0 0,1 1-16,17-19 0,0 1 0,-18 0 0,0 17 15,18-17-15,0-1 16,0 1-16,0-1 16,0 1-1,0 0-15,0-1 0,0 1 16,0 0-16,0-1 0,0 1 0,0 0 15,18 35-15,-18-36 0,0 1 16,0-1-16,0 1 0,18 17 0,-18-17 0,0 0 0,17-18 0,1 17 16,-18 1-16,0 0 0,17 17 0,-17-18 15,18 1-15,-18 0 0,18-18 0,-1 0 16,-17 17-16,18-17 0,-18 18 0,18-18 16,-18 18-16,17-18 0,-17 17 15,18-17-15,17 18 16,0 0-16,-35-1 0,53-17 15,-35 18-15,0-1 0,-1 1 0,19-18 0,-19 0 0,54 35 16,-36-35-16,-17 0 0,-18 18 0,53-18 16,-36 0-16,1 0 0,0 18 0,17-18 0,-18 0 15,1 0-15,0 0 0,-1 0 0,1 0 0,0 0 16,-1 0-16,19 0 0,-19 0 0,1 0 16,-1 0-16,1 0 0,0 0 0,17 0 15,18 0-15,-18 0 16,-17 0-16,0 0 15,-1 0-15,1 0 0,-1 0 0,1 0 0,0 0 16,-1 0-16,1 0 16,0 0-16,-1-18 0,1 18 15,0 0-15,-18-18 0,17 18 0,1-17 16,-1 17-16,1 0 0,0-18 16,-18 0-16,35 1 15,-17 17-15,-18-18 0,0-17 16,17 17-16,1 18 0,-18-17 0,0-19 0,0-17 15,18 36-15,-18-1 0,0 1 0,17-1 0,1-17 16,-18-18-16,0 35 0,0-17 0,0 17 16,0-17-16,0 17 0,0 1 0,0-1 0,0-35 15,0 35-15,0 1 0,-18 17 0,18-18 0,-17 0 16,17 1-16,0-1 0,0 1 0,0-1 16,-18 18-16,18-18 0,-18-17 0,18 17 0,-17 18 15,17-17-15,-18 17 0,0-18 16,18 0-16,-17 18 15,-1-17-15,0 17 0,18-18 0,0 1 0,-17 17 16,-1 0-16,-17-18 0,17 0 16,-17 18-16,0-17 15,17 17-15,0-18 0,1 18 0,-18 0 16,17 0-16,0 0 0,1 0 0,-1 0 16,0 0-16,1-18 0,-1 18 0,0 0 15,-17 0-15,17 0 0,-17 0 0,0 0 16,17 0-16,1 0 0,-1 0 0,-35 0 15,35 0-15,1 0 0,-1 0 16,1 0-16,-1 0 0,0 0 16,1 0-16,-1 0 0,-17 0 15,17 0-15,0 0 16,1 0-16,-1 0 0,1 0 0,-1 0 0,0 0 16,-17 0-16,35 18 0,-18-18 0,-17 0 15,0 0-15,17 0 0,0 18 16,1-18-16,-1 0 0,1 17 0,-1 1 0,0-18 15,1 18-15,-1 17 16,0-35-16,18 17 0,-17 1 0,17 0 0,0-1 16,-18 1-16,0 35 0,18-35 15,0-1-15,0 1 0,0-1 16,0 1-16,0 0 0,0-1 0,0 1 0,0 0 0,-17-1 16,17 1-16,-18-18 0,18 18 0,0-1 0,0 1 15,0 0-15,0-1 0,0 1 16,0-1-16,0 1 0,0 0 15,0-1-15,0 1 0,0 0 0,18 17 0,-18-17 0,17 34 16,1-34-16,-18 0 0,0-1 0,18 1 0,-18 0 0,0-1 16,17 1-16,-17 0 0,18-18 0,-18 17 0,0 1 0,18-18 0,-18 35 15,17-17-15,1-18 0,-18 17 0,0 1 16,18-18-16,-1 0 0,-17 18 0,18-18 0,-1 17 16,19-17-16,-19 18 15,36-18-15,-53 18 0,18-18 0,0 0 0,-1 0 16,19 0-16,-19 0 0,1 0 15,-18 17-15,17-17 0,19 0 0,-19 0 32</inkml:trace>
  <inkml:trace contextRef="#ctx0" brushRef="#br0" timeOffset="80695.3219">29422 7761 0,'0'-18'125,"0"1"-125,-18-1 0,0 18 15,18-17-15,0-1 0,0 0 0,-17 18 0,17-17 16,-18 17-16,18-18 0,0 0 0,-18 18 0,1 0 16,-1-17-16,18-1 0,-53 0 15,36 18-15,17-17 0,-18-1 16,-17 1-16,35-1 0,-18 18 0,0 0 15,-17-18-15,18 18 0,-1 0 16,0 0-16,18-17 16,-17 17-16,-1-18 15,0 18-15,1 0 16,-1 0-16,-35 0 0,35 0 16,1 0-16,-71-35 15,52 17-15,19 18 0,-54 0 16,54 0-16,-19 0 0,19 0 0,-19-18 0,19 18 0,-1 0 15,0 0-15,1 0 0,-1-17 0,1 17 0,-1 0 0,0 0 16,1 0-16,-19 0 16,19 0-16,-1 0 15,0 0-15,1 0 0,-1 0 0,-17 0 16,17 0-16,1 0 16,-19 0-16,19 0 0,-1 0 0,0 0 0,-35 0 15,36-18-15,-18 18 16,17 0-16,0 0 0,1 0 0,-1 0 15,-17 0-15,17 0 16,0 0-16,1 0 16,-18 0-16,17 0 15,0 0-15,-17 0 0,17 0 16,1 0-16,-19 0 0,19 0 0,-19 0 16,19 0-16,-36 0 15,35 0-15,1 0 0,-1 0 0,0 0 16,1 0-16,-1 0 0,-17 0 15,0 0-15,17 18 0,0-18 0,-17 17 16,17-17-16,1 0 0,-1 0 0,0 0 16,1 0-16,-1 0 0,1 0 15,-1 0-15,0 0 16,1 0-16,-1 0 16,0 18-16,1-18 15,-1 0-15,0 18 0,1-18 16,17 17-16,-18-17 0,0 0 0,18 18 15,-17-18 1,-1 18-16,18-1 16,-17-17-16,17 18 0,-18 0 15,0-18-15,18 17 0,-17 1 16,-1-18-16,18 35 0,0-17 0,-18-18 16,1 35-16,-1-17 0,18-1 15,0 1-15,0 17 0,-35 0 0,35-17 16,0 17-16,0-17 0,0 17 15,0-17-15,0 0 0,0 17 0,0 0 0,-18-17 0,18 17 16,-17-17-16,17-1 0,0 1 0,0 0 0,0-1 16,0 1-16,0 0 0,0-1 15,-18 18-15,18-17 0,0 0 0,0-1 0,0 1 16,0 0-16,0 17 0,0-17 0,0-1 0,0 1 0,0 35 16,0-36-16,0 1 0,0 35 0,0-35 15,0-1-15,0 1 0,0-1 0,0 1 0,18 17 16,-18-17-16,0 0 0,0-1 15,0 1-15,0 0 0,0-1 0,0 1 0,17 0 16,-17-1-16,0 1 0,0-1 0,0 1 16,18 17-16,-18-17 0,17-18 15,-17 18-15,0-1 0,0 1 0,0 0 16,0-1-16,0 1 0,0-1 0,0 1 0,18 0 16,-18-1-16,18 19 0,-1-36 0,-17 17 15,0 19-15,0-19 0,18 1 16,-18-1-16,18 19 0,-18-19 0,0 1 0,17-18 0,-17 18 0,0-1 15,18-17-15,-18 18 0,18-18 0,-18 35 16,0-17-16,17-18 16,-17 18-16,0-1 15,18-17-15,-18 18 16,0-1-16,0 1 0,17 0 16,-17-1-16,18-17 0,-18 18 15,18 0-15,-18-1 31,0 1-31,17-18 16,-17 18-16,18-1 16,-18 1-16,0-1 0,18-17 15,-18 18-15,17 0 16,-17-1-16,18-17 0,0 18 0,-1-18 16,-17 18-16,18-1 0,0-17 15,-1 18-15,1-18 16,-1 18-16,1-1 0,0-17 15,-1 0-15,1 18 0,0-18 0,-1 0 16,1 0-16,-18 17 0,18-17 0,17 0 16,-18 0-16,1 0 0,35 0 15,-35 0-15,-1 0 0,1 0 0,0 0 16,-1 0-16,1 0 0,-1 18 0,1-18 0,0 0 0,-1 0 16,1 0-16,-18 18 0,18-18 0,17 0 15,18 17-15,-35-17 0,17 0 16,-18 0-16,19 0 0,17 0 15,0 0-15,-1 0 0,-34 0 0,0 0 0,-1 0 16,1 0-16,53 0 0,-54 0 0,1 0 0,17 0 16,-17 0-16,-1 0 0,1 0 0,0 0 0,-1 0 0,1 0 15,0 0-15,17 0 0,-17 0 0,-1 0 16,1 0-16,17 0 0,-17 0 16,-1 0-16,1 0 0,0 0 0,-1 0 15,1 0-15,0 0 0,-1 0 0,18 0 0,18 0 16,-17 0-16,-19-17 0,36-1 15,-35 18-15,35 0 0,-36 0 0,19-18 16,-1 1-16,0 17 0,18-18 16,-35 18-16,-18-17 0,17-1 0,19 0 0,-19 18 15,1-17-15,-18-1 0,18 0 0,17-17 16,-35 17-16,35 1 0,-17-18 16,-1-1-16,-17 19 0,18-1 0,0 18 0,-1 0 0,-17-18 0,0 1 0,0-1 15,18 18-15,0 0 0,-18-18 0,17 1 0,1-1 16,0 1-16,-1-1 0,-17 0 0,18 18 0,-18-17 0,17-19 15,1 19-15,0 17 0,-1-36 16,1 36-16,-18-17 0,35-19 0,-17 36 0,-18-17 0,18-1 16,-1 18-16,-17-17 0,18-1 0,0 18 0,-18-18 0,17 18 15,-17-17-15,35-1 0,-35 0 0,18 18 16,0-35-16,-1 35 0,-17-18 0,18 18 0,0 0 16,-18-17-16,17-1 0,19 1 0,-19-1 15,-17 0-15,18 1 0,-1 17 0,-17-18 0,36 18 0,-36-18 0,17 18 16,1-17-16,0 17 0,-18-18 0,17 0 0,1 18 0,0-17 15,-1-1-15,1 1 0,-1-19 16,1 19-16,0-1 0,-1 18 0,-17-18 16,0 1-16,0-1 0,18 18 0,-18-18 0,18 1 0,-18-19 15,0 19-15,17 17 0,-17-18 0,0 1 16,18 17-16,-18-18 0,18 0 0,-18 1 16,0-1-16,17 0 15,-17 1-15,0-1 16,0 0-16,0-17 0,0 18 15,0-19-15,0 19 0,0-1 0,0 0 0,0 1 16,0-1-16,0 0 0,0 1 0,0-1 16,0 1-16,0-1 0,0 0 15,0 1-15,0-1 0,0 0 16,-17 18-16,17-35 16,-18 17-16,18 1 15,-18-1-15,18 0 0,-17-17 16,-1 35-16,18-17 0,-18 17 0,1-36 0,-1 36 15,18-17-15,-18 17 0,1-18 0,17 0 16,0 1-16,-18 17 0,1 0 0,-1 0 16,18-18-16,-18 0 0,18 1 15,-17 17-15,-1 0 16,0-35-16,1 35 0,-1 0 0,0-18 0,18 0 16,-17 18-16,-1-17 0,1 17 0,17-18 0,-18 18 0,-17 0 0,35-18 15,-18 18-15,-17-17 0,35-19 0,-18 36 0,-35 0 16,53-17-16,-17-1 0,-1 18 0,18-17 0,-18 17 0,1 0 0,-1-18 0,18 0 15,-18 18-15,1 0 0,17-17 0,-18 17 0,0 0 0,1 0 0,-1 0 16,-35-18-16,53 0 0,-17 1 0,-19 17 0,-17 0 16,53-18-16,-35 18 0,17 0 0,1 0 15,-71-35-15,35 35 0,35 0 0,0 0 16,1 0-16,-36-18 0,35 0 16,1 18-16,-1 0 0,-17-17 0,17 17 0,0 0 15,1 0-15,-1 0 0,0 0 16,1 0-16,-1 0 0,-17 0 15,0 0-15,17 0 0,-35 0 0,35 0 16,1 0-16,-18 0 0,17 0 0,-17 0 16,17 0-16,-17 0 0,17 0 0,0 0 0,-17 0 0,0 0 15,17 0-15,1 0 0,-19 0 0,19 0 16,-1 0-16,0 0 0,1 0 16,-1 0-16,0 0 15,1 0-15,-1 0 0,-17 0 16,0 35-16,17-35 15,-17 0-15,17 0 0,0 0 0,1 18 16,-1-18-16,1 17 0,-1-17 0,0 0 0,1 0 0,-19 0 16,36 18-16,-17 0 0,-1-18 0,0 0 0,1 17 15,-18-17-15,17 0 16,0 0-16,1 18 0,-1-18 0,0 18 16,1-18-16,-1 17 15,0-17-15,1 0 0,17 18 0,-36 0 0,19-18 16,17 17-16,-18-17 0,1 18 0,-1-18 0,0 17 15,1 1-15,-1 0 0,-17-18 16,35 17-16,-18-17 0,18 18 0,-18-18 0,1 0 16,-1 18-16,1-18 0,17 17 0,-18-17 0,0 18 15,1-18 1,-1 18-16,0-1 16,1-17-1,17 35-15,-18-35 0,0 0 0,1 0 16,-1 0-1,1 0-15,-1 0 32,0 0-17,1 0 1,-1-35 62,0 35-78,1-17 16,17-1-16,0 0 0,-18 1 0,0-1 0,18 0 0,-17 1 15,-1-19-15,0 36 0,18-17 0,0-1 0,-17 18 16,17-17-16,-18-1 0,1 18 16,17-18-16,-18 18 140,0 0-140,1 0 0,-1 0 16,0 0-16,1 0 0,-1 0 15,0 0 1,1 0-16,-1 0 31,1 18-31,17 0 16,-18-18 0,18 17-16,0 1 0,-18-18 15,1 0-15,17 17 0,0 1 0,0 0 16,0 17-16,-18-17 0,18-1 0,0 19 15,0-19-15,0 1 0,0-1 0,-18 19 16,18-19-16,0 1 0,0 0 0,0-1 16,0 19-16,0-19 0,0 1 0,0-1 15,0 19-15,0-19 0,0 1 16,0 17-16,18-17 0,-18 0 0,0-1 0,18 1 16,-18 0-16,17 17 0,1-18 15,-18 1-15,0 0 0,18-1 0,-1-17 16,-17 18-16,0 0 15,0-1-15,0 1 32,0 0-17,0-1 1,18-17-16,-18 18 0,17-18 16,-17 17-16,18 1 0,-18 35 15,0-35-15,0-1 0,18 19 16,-1-19-16,-17 1 15,18 35-15,-18-36 0,18 1 16,-18 0-16,0-1 0,0 1 0,17 0 16,-17-1-16,18-17 0,-18 18 0,0 0 15,18-18-15,-18 17 0,0 1 0,0-1 16,0 1-16,0 0 16,0-1-16,17 1 0,-17 0 0,0-1 0,18 1 15,-18 0-15,0-1 0,0 1 0,0-1 16,0 19-16,0-19 15,0 1-15,0 0 0,17-18 16,-17 17-16,0 1 0,0 0 16,18-18-16,-18 17 0,18-17 15,-18 18-15,0-1 0,0 1 16,0 0-16,0-1 16,0 1-1,0 0-15,0-1 16,0 1-1,0 0 1,0-1-16,0 1 31,0 0-31,0-1 16,0 1 0,0-1-16,0 1 15,0 0 1,17-18-1,-17 17 126,0 1-141</inkml:trace>
  <inkml:trace contextRef="#ctx0" brushRef="#br0" timeOffset="83272.6597">28169 6350 0,'-17'0'94,"-1"-18"-94,0 18 0,1 0 0,-19 0 16,1 0-16,18-17 0,-54 17 15,71-18-15,-88 18 16,35-18-16,35 18 0,1 0 0,-1 0 0,0-17 16,-17 17-16,17 0 0,1-18 0,-1 18 0,0 0 0,1 0 0,-1 0 0,-17 0 15,-18 0-15,18 0 0,-18-17 16,-18 17-1,54-18-15,-1 18 0,0 0 0,1 0 0,-1 0 0,0 0 16,18-18-16,-17 18 0,-1 0 0,1 0 0,-1 0 0,0 0 16,1 0-16,-1 0 0,0 0 0,-105 0 15,-1-17 1,89-1-16,17 18 0,-87-18 16,52 18-16,35 0 0,0 0 0,-34 0 0,34 0 15,-53 0-15,71-17 0,-35 17 0,17 0 0,1 0 16,-1 0-16,0 0 15,1 0-15,-1 0 16,1 0-16,-1 0 0,-17 0 16,17 0-16,0 0 15,1 0-15,-1 0 0,-17 0 0,0 0 16,-1 0-16,19 0 0,-19 0 16,19 0-16,-1 0 0,0 0 0,1 0 0,-1 0 0,1 0 15,-1 0-15,0 0 0,18 17 0,-17-17 0,-1 0 0,0 0 0,1 0 16,-1 0-16,-17 18 0,17-18 15,0 0-15,1 18 0,-1-18 0,-17 0 16,17 0-16,1 0 16,-19 17-16,19-17 0,-19 36 15,19-36-15,-1 0 16,1 17-16,17 1 0,-18-18 0,0 17 0,1 1 16,-19-18-16,36 18 0,-17-1 0,17 1 15,-18-18-15,-17 35 0,35-17 16,-35 17-16,17-35 0,18 18 0,0-1 15,-18 1-15,18 0 0,-17 17 16,-1-17-16,18-1 16,0 1-16,0 0 0,0-1 15,-18 1-15,18 17 0,0-17 0,0-1 16,-17 1-16,17 0 0,0-1 0,0 1 16,0 0-16,0-1 0,0 1 0,0 17 15,17 0-15,36 54 16,-35-89-16,0 35 0,-1-17 0,36 52 0,-35-70 15,-1 18-15,-17-1 0,36 1 0,-19 0 0,1-1 0,0 1 0,-1-18 16,18 35-16,-17-35 0,0 18 0,-1-18 0,1 17 0,53 1 16,-19 0-16,19-18 0,-18 17 15,-35-17-15,-1 18 0,1-18 0,0 0 0,-1 0 0,1 0 0,-1 0 0,19 0 0,-19 0 16,19 0-16,-19 0 0,19 0 0,-19 0 0,1 0 0,52 0 16,-17 0-16,-35 0 0,17 0 0,18 0 0,-35 0 0,17 0 0,36 0 15,-18 0-15,-1 0 0,-34 0 0,141 0 16,-124 0-16,-17 0 0,-1 0 0,1 0 0,0 0 0,35 0 0,-36 0 0,1 0 15,-1 0-15,1 0 0,17 0 0,-17 0 0,0 0 0,-1 0 0,1 0 0,0 0 16,-1 0-16,89 0 0,-71 0 0,-17 0 0,88 0 16,-89 0-16,19 0 0,-19 0 0,72 0 15,-37-18-15,1 1 0,18 17 16,17-36-16,-53 36 0,1 0 16,-19-17-16,19-1 0,-36 1 0,53 17 0,-36 0 15,1 0-15,-1 0 0,36-36 16,-35 36-16,0 0 0,-1 0 0,1 0 0,0-17 0,-1 17 0,1 0 15,-1 0-15,-17-18 0,18 18 0,0-18 0,-1 18 16,1 0-16,0 0 0,-1 0 16,19-17-16,-36-1 15,17 18-15,1 0 0,-18-18 16,18 18-16,-18-17 0,17 17 0,1 0 0,-18-18 0,17 18 16,-17-17-16,18-1 0,0 18 0,-1-18 0,19-17 15,-19 17-15,-17 1 0,18 17 16,0-36-16,-1 19 0,-17-1 0,0 1 15,18-19-15,-1 36 0,-17-17 16,18-19-16,-18 19 16,0-1-16,0 0 15,0 1-15,0-1 0,0 0 16,-18 1-16,18-1 0,-17 18 0,17-17 0,0-1 16,-35-17-16,17 35 0,18-18 0,-35-17 15,17 35-15,-17-53 0,17 53 0,-17-18 16,17 1-16,18-1 0,-17 18 0,-1 0 15,0-18-15,1 1 0,-1 17 0,0 0 0,18-18 0,-35 18 16,17 0-16,18-18 0,-17 18 0,-1 0 0,0 0 0,1-17 16,-1 17-16,1 0 0,-36 0 15,35 0-15,18-18 0,-35 18 0,17 0 0,-35-18 16,18 18-16,0 0 0,17-17 0,-17 17 16,17 0-16,-17-18 0,17 18 0,-17 0 0,35-17 0,-18 17 0,-35 0 15,36-18-15,-1 18 0,0 0 0,1 0 0,-1-18 0,0 18 0,1 0 16,-1 0-16,1-17 0,-1 17 0,0 0 0,1 0 0,-1 0 0,0 0 0,1 0 15,-19 0-15,19-18 0,-1 18 0,-17 0 0,17 0 0,1 0 16,-1 0-16,-35-18 0,18 18 0,17 0 0,-35 0 16,0 0-16,36 0 0,-19 0 0,19 0 0,-1 0 0,-35-17 15,36 17-15,-107 0 0,71 0 0,36 0 16,-89-18-16,88 0 0,0 18 0,1 0 0,-18 0 16,17 0-16,-17 0 0,-1 0 0,19 0 15,-1 0-15,0 0 0,1 0 16,-1 0-16,0 0 0,1 0 0,-1 0 15,1 0-15,-1 0 16,0 0-16,-17 0 16,17 0-16,-35 0 0,36 0 15,-1 0-15,1 0 0,-19 0 0,19 18 16,-19-18-16,19 0 0,-1 0 16,0 0-16,1 18 0,-1-18 0,-17 0 0,17 0 15,-17 0-15,17 0 16,1 0-16,-1 0 15,0 0-15,1 0 0,-1 0 16,0 0-16,1 0 16,-1 0-16,1 0 15,-1 0-15,0 0 32,18 17-1,-17-17-16,-1 0-15,0 0 16</inkml:trace>
  <inkml:trace contextRef="#ctx0" brushRef="#br0" timeOffset="93518.5428">27534 6156 0,'-17'0'78,"-1"0"-62,0 0-16,1 0 15,-19 0-15,-16 0 16,34 0-16,0 0 0,-17-18 16,17 18-16,1 0 15,-1 0-15,0 0 16,1 0-16,-1 0 16,1 0-1,-1 0 1,0 0-1,1 0-15,-1 0 32,0 0 30,18 18-31,-17-18-31,17 18 0,0-1 0,0 1 16,0 0-16,-18-1 0,18 1 0,0-1 0,0 1 16,0 0-16,-18-18 0,18 17 15,0 1-15,0 0 0,0-1 16,0 1-16,0 0 16,0-1-16,0 1 15,0-1-15,0 1 0,0 0 16,0 17-16,0-17 31,0-1-31,0 1 16,0 0-1,0-1-15,-17-17 16,17 18-16,0 17 16,0-17-16,0-1 0,17 19 15,1-19-15,-18 19 0,0-19 31,0 1-31,18 0 16,-1-18-16,-17 17 16,0 1-1,18-1-15,0-17 0,-18 18 16,17-18-16,-17 18 0,18-18 0,-18 17 0,18-17 16,17 18-16,-18 0 0,-17-1 15,18-17-15,17 0 0,-17 0 0,-18 18 16,18-18-16,17 18 0,18-18 0,-36 0 15,19 17-15,-19-17 0,1 0 0,0 0 16,-1 0-16,1 0 0,0 18 0,-1-18 0,1 0 0,-1 0 0,1 0 16,0 17-16,35-17 0,0 0 15,-36 0-15,1 0 0,0 0 0,17 18 0,-18-18 16,1 0-16,0 0 0,35 0 16,-36 0-16,19 0 0,16 0 15,-34 0-15,0 0 0,17 0 0,18-18 16,-18 18-16,-17-17 15,-1 17-15,54-18 0,-53 18 0,-1 0 16,54-35-16,-53 35 0,-1 0 0,1 0 0,-1-18 16,36 1-16,-35-1 0,0 18 0,35-18 15,-36 1-15,1 17 0,-1-18 16,1 18-16,0 0 0,-18-18 0,17 1 0,1 17 16,0-18-16,-1 18 0,-17-17 0,18 17 15,-18-18-15,18 18 0,-18-18 0,17 18 16,-17-17-16,0-19 15,18 19-15,-18-1 16,17-17-16,-17 17 0,0 0 16,0 1-16,0-18 0,0 17 15,0 0-15,0-17 0,0 17 16,0 1-16,0-1 0,0 0 0,-17 18 16,17-35-16,0 18 0,-18-1 15,18 0-15,-17 18 0,17-17 0,-18 17 0,18-18 16,-35 0-16,35 1 0,-18 17 15,0-18-15,-17 18 0,17-18 0,1 1 16,-18-1-16,17 18 0,0 0 0,1 0 0,-1-17 16,0-1-16,1 18 0,-1 0 0,0 0 15,-17-18-15,18 18 0,-1 0 0,18-17 0,-35-1 16,-1 18-16,19 0 16,-1 0-16,0 0 0,1 0 0,-1 0 15,-35-18-15,36 18 0,-1 0 0,0 0 16,-35-17-16,36 17 0,-1 0 15,0 0-15,1 0 0,-18 0 0,17 0 0,-17 0 16,17 0-16,0 0 0,1 0 0,-1 0 16,0 0-16,-17 0 0,18 0 0,-1 0 15,0 0-15,1 0 0,-1 0 0,0 0 16,1 0-16,-1 0 0,0 0 0,-17 0 0,17 0 16,1 0-16,-18 0 0,-1 0 15,19 0-15,-1 0 0,0 0 0,1 0 16,-1 0-16,0 0 0,1 0 0,-1 0 0,1 0 0,-36 0 15,35 0-15,0 0 0,1 0 0,-1 0 16,0 0-16,1 0 0,-18 0 0,17 0 16,0 0-1,1 0-15,-1 0 16,0 0-16,18 17 0,-17-17 16,-1 0-16,-17 0 15,35 18-15,-18-18 0,18 35 0,-18-35 16,1 18-16,17 0 0,-18-18 0,1 0 15,-1 17-15,18 1 0,0-1 0,-18-17 16,1 0-16,-1 18 0,18 0 0,-35-18 16,35 17-16,-18 1 15,0 0-15,1-1 16,17 1-16,-18 0 16,18-1-16,0 1 15,-17-18-15,17 17 0,0 1 0,0 0 0,0-1 16,-18-17-16,18 18 0,0 0 0,-18-1 15,18 1-15,0 0 16,0-1-16,0 1 0,0-1 0,0 1 16,0 0-16,0-1 0,0 19 0,0-19 15,0 1-15,0 0 0,0 17 0,0-17 16,0-1-16,18-17 0,-18 18 0,0-1 31,0 1-15,0 0-1,18-18-15,-1 17 0,-17 1 0,18-18 0,-18 18 0,0-1 16,35 1-16,-35 0 0,18-18 0,-1 35 16,1-35-16,0 17 0,-1-17 0,-17 36 15,36-19-15,-19-17 0,1 0 0,-1 0 16,1 0-16,0 0 0,-1 0 0,-17 18 16,18-18-16,0 0 0,-1 0 15,1 0-15,0 0 0,-1 0 0,19 0 16,-19 0-16,18 0 0,-17 0 0,35 0 0,0 0 15,-18 0-15,0 0 0,36 0 16,-53 18-16,-1-18 0,1 0 0,0 0 0,17 0 0,18 17 16,-18-17-16,-17 0 0,17 0 15,0 0-15,-17 0 0,0 0 0,17 0 16,-35 18-16,17-18 0,1 0 0,0 0 16,-1 0-16,1 0 0,0 0 0,-1 0 0,1 0 15,17 0-15,-17 0 0,-1 0 16,1 0-16,35 0 0,-35 0 0,17 0 15,-35-18-15,18 18 0,17-17 0,-18 17 16,1 0-16,0 0 0,17 0 0,-17 0 0,-1 0 16,1 0-16,17-18 0,-17 18 0,0 0 15,-1-18-15,1 18 0,-1 0 0,19 0 0,-19 0 16,19-17-16,-1 17 0,-17 0 16,-1 0-16,1-18 0,-18 0 0,17 18 0,1 0 0,0 0 0,-1 0 15,-17-17-15,18 17 16,0 0-16,-18-18 0,17 18 0,-17-17 15,18 17-15,0-18 0,-18 0 16,0 1-16,17 17 0,-17-18 16,35 0-16,-35 1 0,18-1 0,0-17 15,-18 17-15,0 1 0,17-1 16,-17 0-16,0 1 16,0-1-16,0-17 0,0 17 15,0-35-15,0 35 0,0-17 16,0 0-16,0 17 15,0 1-15,0-1 0,-17 0 0,17 1 16,0-1-16,0 0 16,-18 18-1,18-17-15,-18 17 16,18-18-16,0 1 0,-17 17 0,17-18 16,0 0-16,-18 18 15,1 0-15,17-17 16,-18 17-16,18-18 0,-18 18 15,1-18-15,-1 18 0,0 0 16,1-17-16,-1-1 0,0 18 0,-17 0 16,18-18-16,17 1 0,-18 17 0,0 0 15,1-18-15,-54 1 0,71-1 0,-18 18 16,1 0-16,-1 0 0,-17 0 0,35-18 0,-18 18 0,-17-35 16,0 35-16,17 0 0,0 0 0,1 0 15,-1 0-15,0 0 0,1 0 0,-1 0 0,1 0 16,-1-18-16,0 18 0,1 0 0,-1 0 0,0 0 0,1 0 15,-36-17-15,35 17 0,1 0 16,-1 0-16,-17 0 0,17 0 0,-17 0 16,17-18-16,-17 18 15,17 0-15,1 0 0,-1 0 16,0 0-16,1 0 16,-1 0-16,0 0 0,1 0 15,-1 0-15,0 0 0,1 0 16,-1 0-1,0 0 1,1 0-16,-1 0 0,1 0 16,-1 0-16,0 0 15,1 0-15,-1 0 16,0 0-16,1 0 0,-1 0 16,0 0-16,1 0 46,-1 0-30,1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3T02:34:47.6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13899 10936 0,'-17'0'203,"-1"0"-187,1 0-16,-1 0 16,0 0-1,1 0-15,-1 0 0,0 0 32,1 0-32,-1 0 15,0 0-15,1 0 16,-1 0-16</inkml:trace>
  <inkml:trace contextRef="#ctx0" brushRef="#br0" timeOffset="8587.2814">14676 12965 0,'0'-18'281,"-18"-17"-265,0 17-16,-35-17 15,53 17-15,-17 18 0,-1-18 16,-17 1-16,17 17 0,18-18 15,-17 18-15,17-17 0,0-1 16,-18 18-16,0 0 0,1 0 16,17-18-1,-18 18-15,0-17 0,-17 17 16,17 0-16,1 0 16,-1 0-1,18-18-15,-18 18 0,1 0 16,-1 0-16,1-18 15,-1 18 1,0 0-16,1 0 16,17-17-16,-18 17 0,0 0 15,1 0-15,17-18 16,-18 18 0,0 0-16,1 0 15,-1 0 1,1 0-16,-1 0 15,0 0-15,18-18 0,-17 18 16,-1 0-16,0 0 16,1 0-16,-1 0 15,0 0 1,1 0-16,-1 0 16,1 0-1,-1 0-15,0 0 16,1 0-16,-1 0 15,0 0 1,1 0-16,-1 0 16,0 0-16,1 0 0,-1 0 15,0 0-15,1 0 16,-1 0-16,18 18 16,-17-18-16,-1 0 15,0 18-15,1-18 31,-1 0 32,0 17-47,18 1-16,-17-18 15,17 18-15,-18-18 0,18 17 16,0 1-16,-18 0 0,18-1 0,-17-17 15,17 18-15,-35 35 16,17-36-16,18 1 16,0 0-16,-18-18 0,18 17 15,-17 1-15,17 0 0,0-1 47,0 1-47,0-1 16,0 19-16,-18-36 0,18 17 15,0 19-15,0-19 0,0 1 16,0 0-16,0-1 0,0 1 16,0 0-1,0-1-15,0 1 16,0-1-16,0 1 31,0 0-31,0-1 16,0 1-16,18-18 15,-18 18-15,0-1 16,17-17-16,-17 18 0,36 0 16,-36-1-16,17-17 0,-17 18 15,18-18-15,-1 17 16,-17 1-16,18-18 31,0 0-31,-18 18 0,17-18 16,-17 17-16,0 1 0,18-18 0,0 0 15,-18 18-15,17-18 0,1 0 0,-18 17 16,35 1-16,-17-18 0,-1 0 0,1 18 16,0-1-16,-1-17 0,1 0 15,-18 18-15,18-18 16,-1 0-16,1 0 16,0 0-16,-1 0 0,1 0 0,0 0 15,17 0-15,-18 0 0,1 0 0,0 0 0,-1 0 16,1 0-16,0 0 0,17 0 0,-17 0 15,-1 0-15,1 0 0,-1 0 0,1 0 0,0 0 16,-1 0-16,1 0 0,0 0 0,-1 0 16,1 0 15,0 0-31,-1 0 47,1 0-47,-1 0 15,-17-18-15,18 18 16,-18-17-16,18 17 0,-1 0 16,-17-18 15,18 18-15,-18-18-16,18 18 15,-1 0-15,1-17 0,0 17 16,-1-18-16,-17 0 0,18 18 0,-18-17 15,18 17-15,-1-36 16,1 36-16,17-35 16,-35 18-16,0-1 31,18 18-15,-18-18-1,17 18-15,-17-17 16,0-1-16,18 18 15,-18-18-15,0 1 16,18-1-16,-18 0 0,0 1 16,17 17-16,-17-18 0,0 1 15,0-1-15,0 0 16,0 1 0,0-1-16,0 0 0,0 1 15,0-1 1,0 0-16,0 1 94,0-1-94,0 0 0,0 1 31,0-1-16,0 1 95,0-1-95,-17 18 1,17-18 0,-18 18-1,18-17-15,-18-1 16,1 18-16,-1-18 16,18 1-1,-18 17-15,1-18 0,-1 18 16,1 0-16,17-18 15,-53 1-15,35 17 0,0 0 16,1 0-16,-1-18 0,0 18 0,1 0 16,-1-17-16,0 17 0,18-18 0,-17 18 15,-1 0-15,1 0 0,-1 0 16,0 0 15,1 0-31,-1 0 78,0 0-62,1 0-16,-1 0 16,0 0-16,1 0 15,-1 0 1,1 0-1,-1 0 1,0 0 0,1 0-16,-1 0 15,0 0 1,18-18 62,-17 18-78,-1 0 16,0 0 31,1 0-32,-1 0-15,1 0 16,-1 0-1,0 0 1,1 0-16,-1 0 16,0 0-1,1 0 17,-1 0-1,0 0-16,1 0-15,17-17 16,-18 17-16,0 0 16,1 0 15,-1 0-15,1 0 15,-1 0-16,0 0 1,1 0 15,-1 0-15,0 0-16,18 17 0,-17-17 0,-1 18 16,0 0-1,1-18 1,-1 0-1,1 17 1,-1-17-16,0 0 0,18 18 0,-17-18 16,17 17-16,-18-17 0,0 0 15,1 18-15,17 0 0,0-1 16,-18-17-16,0 0 0,18 18 0,-17 0 16,-1-18-16,18 17 15,-17 1-15,17 0 16,-18-18-16</inkml:trace>
  <inkml:trace contextRef="#ctx0" brushRef="#br0" timeOffset="42957.2716">16686 9155 0,'-17'0'63,"-1"0"-63,0 0 0,1 0 0,-1 0 15,-52 0-15,52 0 16,-17 0-16,-1 0 0,36-18 15,-17 18-15,-1 0 16,18-18 0,-17 18-1,-1 0-15,0 0 16,1 0-16,-1 0 0,-35 0 16,35 0-16,1 0 0,-19-17 0,-34-1 15,52 18-15,18-18 0,-35 18 0,17 0 0,1 0 16,-1 0-16,0 0 0,1 0 0,-1-17 15,1 17 17,-1 0-17,0 0-15,1 0 0,-1 0 16,0 0-16,1 0 0,-1 0 0,0 0 16,-17 0-16,18 0 0,-1 0 0,-17 0 15,17 0-15,0 0 16,18 17 15,-17-17-31,17 18 0,-18 0 16,18-1-16,-18-17 15,18 18-15,-17 17 0,-1-17 16,18 17-16,-18-35 0,18 18 0,0-1 0,0 1 16,0 0-16,0-1 0,0 1 15,0 0-15,0-1 0,0 1 16,-17 0-16,17 17 0,0-18 0,-18-17 0,18 53 0,0-17 15,0-19-15,0 1 0,0 0 0,0-1 0,-17-17 16,17 18-16,0-1 0,0 1 0,0 0 16,0-1-1,0 1-15,0 0 16,0-1 0,0 1-16,0 0 0,0-1 15,0 1-15,0-1 0,0 1 0,0 0 0,17-1 16,-17 1-16,0 17 0,0-17 15,0 0-15,18-18 0,-18 17 0,0 1 16,0 0-16,17-1 31,-17 1-15,18-18-16,-18 17 16,0 1-16,0 0 15,0-1-15,0 1 0,0 0 16,0-1-16,18-17 15,-18 18-15,0 0 0,17-1 16,1-17-16,-18 18 0,0-1 16,0 1-16,18-18 0,-18 18 0,17-18 15,-17 17-15,18 19 0,0-36 0,-1 17 16,-17 1-16,18-18 0,0 18 16,-18-1-1,0 1-15,17-18 16,1 0-16,-1 0 0,-17 17 0,18-17 15,0 0-15,-18 18 0,53-18 16,-53 18-16,17-18 0,36 17 0,-35 1 0,-1-18 16,19 0-16,-19 0 0,1 0 0,-18 18 0,18-18 0,-1 0 0,1 0 0,0 0 0,-18 17 15,17-17-15,1 0 0,-1 18 0,36 0 0,-35-18 16,17 0-16,-17 0 16,0 0-16,-1 0 0,19 0 0,-1 17 15,-18-17-15,19 0 0,-1 0 16,18 0-16,-35 0 0,-1 0 0,1 0 0,17 0 0,-17 0 15,17 0-15,-17 0 0,17 0 0,-17 0 16,-1 0-16,1 0 0,-1 0 16,-17-17-1,18 17 1,-18-18-16,18 18 16,-1-18-16,19 1 0,-19 17 15,72-89-15,-89 72 16,70-36-16,-70 35 0,18 18 0,-1-17 0,1 17 0,-18-18 0,18 18 15,-1-18-15,1-17 0,17 35 0,-17-18 0,-18 1 0,35-1 16,-17 1-16,-1-1 0,1 0 0,-18 1 16,18-1-16,-1 18 0,1-18 15,-18 1-15,0-1 0,18 0 16,-18 1-16,0-1 0,17-35 16,-17 36-16,0-19 15,0 19-15,0-1 0,18 18 0,-18-18 16,0 1-16,0-1 0,0 0 0,0 1 0,0-1 15,0 1-15,0-1 16,0 0-16,0 1 16,-18 17-16,18-53 15,-17 53-15,17-36 16,0 19 0,-18 17-16,0-18 0,1 1 0,17-1 15,-18 0-15,0 18 16,1-17-16,17-1 0,-36 18 0,36-18 15,-35 1-15,18 17 0,17-18 0,-18 18 16,0 0-16,1 0 0,-1 0 0,18-18 16,-35 1-16,17 17 15,0 0 1,1 0-16,17-18 0,-18 18 16,1 0-1,-1-17-15,0 17 31,1 0-31,-1 0 16,0 0-16,1 0 0,-1-18 16,0 18-16,1 0 0,-1 0 0,0-18 15,1 18-15,-1 0 0,1 0 16,17-17 0,-18 17-16,0 0 31,1 0-16,-1 0-15,0 0 16,1 0 0,-1 0-16,0 0 15,1 0-15,17-18 16,-18 18 0,1 0 15,17-18-31,-18 18 62,0-17-62,1 17 0,-1 0 16,0 0 0,1-18-1,17 0 1,-18 18-16,0 0 47,18-17-47,0-1 31,-17 18-31,17-18 31,-18 18-31,1-17 16,17-1-1,-18 18-15,0 0 32,1 0-1,-1 0-31,18-17 0,-35-1 16,17 0-1,0 18-15,1 0 0,-1 0 16,18-17-16,-18 17 15,1 0 1,-1 0-16,18-18 16,-17 18-16,-1 0 31,0 0-31,1 0 31,-1 0-31,18-18 16,-18 18-16,1 0 31,-1 0-31,0 0 16,1 0-1,-1 0-15,1 0 16,-1 0 0,0 0-1,1 0 1,-1 0-16,0 0 15,1 0-15,-1 0 32,0 0-17,1 0-15,-1 0 32,1 0-32,-1 0 15,0 0-15,1 0 16,-1 0-16,0 0 0,1 18 15,-1-18-15,0 0 94,18 18-94,-17-18 31,-1 0 1,18 17-17,0 1-15,-18-18 16,18 18-16,-17-18 0,17 17 16,-18-17-1,18 18 1,0-1 234,0 19-235,0-19-15,0 1 0,0 0 0,0 35 0,0-18 0,0 53 16,0-70 0,0 70-16,0-70 0,0-1 0,0 1 15,0-1-15,0 1 0,0 0 16,0-1 31,0 1-16,0 0 47,0-1-15,0 1-48,0 0 17,0-1-32,0 1 15,0-1 48,0 1-63,0 0 0,0-1 15,0 1-15,0 0 16,0-1 0,0 1-16,0 0 15,0-1 16,0 1-31,0 0 16,0-1 15,0 1 47,0-1-62,0 1 0,0 0-1,0-1 1,18 1 0,-18 0-1,0-1 1,0 1-16,17-18 15,-17 18-15,0-1 0,0 1 16,18-1-16,0 1 16,-1-18-16,-17 18 0,0-1 0,0 1 47,0 0 78,18-18-110,-18 17 1,18-17-16,-1 18 47,1 0-32,0-18-15,-1 0 16,1 17-16,-18 1 0,0-1 16,18-17-16,-1 0 15,1 0 1,-18 18-16,17-18 0,-17 18 15,36-18-15,-36 17 0,17-17 16,-17 18-16,36-18 0,-19 0 16,-17 18-16,18-18 0,0 17 15,-1 1-15,1-18 16,-1 0-16,1 0 16,-18 18-16,18-1 15,-1-17-15,1 0 0,0 0 16,-1 0-16,1 0 15,-18 18-15,18-18 16,-1 0-16,1 0 0,-1 0 16,1 0-16,-18 18 15,18-18 1,-1 0-16,1 0 0,-18 17 16,18-17-16,-1 0 15,1 0-15,0 0 16,-1 0-16,1 0 15,0 0-15,-1 0 32,-17 18-32,18-18 0,-1 0 15,1 0 1,0 0-16,-1 0 16,1 0-16,0 0 78,-1 0-63,1 0 1,0 0 31,-1 0-47,1 0 15,-1 0 1,1 0-16,0 0 16,-1 0-1,1 0-15,0 0 16,-1-18-16,-17 1 16,18 17-16,0 0 0,-18-18 15,17 18-15,1 0 0,-1-18 0,1 1 16,0 17-16,-1 0 31,1 0-31,-18-18 0,18 0 16,-18 1-16,17 17 0,1 0 0,0-18 15,-1 18-15,-17-18 16,18 1-16,0 17 0,-1-18 0,1 0 16,-18 1-16,17 17 15,-17-18-15,18 18 0,0 0 16,-18-17-1,0-1-15,17 18 16,19-53 0,-36 35-1,0 1 1,17 17-16,-17-18 16,18 18-1,-18-18-15,18 18 16,-18-17-1,0-1 1,0 1 15,17 17-31,1-18 16,-18 0-16,0 1 0,17-1 16,-17 0-16,18 18 0,0-35 15,-1 0-15,-17 17 0,0 1 16,18-19-16,0 36 0,-18-17 0,0-1 15,17 18-15,-17-18 0,0 1 0,0-1 16,0 0-16,18 1 0,-18-1 0,0 0 16,0 1-16,18 17 0,-18-18 0,0 1 15,0-1-15,0 0 0,0 1 16,17-19-16,-17 19 16,0-1-16,0 0 15,0 1-15,0-1 16,0 1-16,0-1 15,0 0 1,0 1 0,0-1-16,-17 0 15,17 1-15,0-1 16,-18 18-16,18-18 16,0 1-16,-18-1 0,1 1 15,17-1 1,-18 0-16,0 18 15,18-17 1,-17 17-16,-1-18 16,18 0-16,-18 18 0,1 0 15,-1 0 17,18-17-32,-17 17 15,-1-18-15,0 18 16,1 0-16,-1 0 0,0-18 15,1 18-15,-1 0 0,0 0 16,18-17-16,-17 17 0,17-18 0,-18 18 16,1 0-16,-1 0 15,0 0 1,1 0-16,-1 0 16,0 0-16,1 0 0,-1 0 15,0 0 1,1 0-16,-1 0 15,0 0-15,1 0 0,-1 0 16,1 0-16,-1 0 16,0 0-16,1 0 15,-1 0-15,-17 0 16,17 0-16,0 0 0,1 0 16,-1 0-1,1 0 1,-1 0 15,0 0-15,1 0-1,-1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3T02:36:02.8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9807 8326 0,'-17'0'172,"-1"0"-172,-17 0 16,17 0-16,0 0 0,1 0 15,-1 0-15,0 0 0,18-18 0,-52 18 16,34 0-16,0 0 0,1 0 16,-1 0-16,0 0 31,1 0-31,-1 0 16,0 0-1,1 0-15,-1 0 16,1 0-16,-1 0 15,0 0-15,1 0 32,-1 0 30,0 0-46,1 0 15,-1 0-31,0 0 0,1 0 31,-1 0-31,0 0 32,1 0-17,-1 0 1,1 0-1,-1 0 1,-17 0 0,17 0-16,-17 0 0,17 0 15,0 0-15,1 0 0,-1 0 16,1 0-16,-1 0 31,0 0-15,1 0-1,-1 0 1,0 0-16,1 0 16,-1 0-1,0 0-15,-17 0 16,18 0 0,-1 0-16,0 0 15,1 0 1,-1 0-16,0 0 15,1 0-15,-1 0 16,0 0-16,1 0 16,-1 0-16,0 0 0,1 0 15,-1 0-15,1 0 0,-1 0 16,0 0 0,1 0-16,-1 0 15,0 0-15,1 0 0,-1 0 16,0 0-16,1 0 0,-1 0 15,1 0-15,-1 0 16,0 0 0,1 0-16,-1 0 31,0 0-15,1 0-16,-1 0 15,0 0 16,1 0-31,-1 0 16,1 0-16,-1 0 16,0 0-1,1 0 17,-1 0-32,0 0 15,18 18 220,-17-18-220,-1 17 1,18 18-16,-18-17 0,18 0 15,-17-18-15,-1 0 0,18 53 16,-18-53-16,1 17 16,17 1-16,0 0 281,0-1-281,0 1 0,0-1 16,0 1-16,0 0 0,0-1 15,0 1-15,-18 0 0,18-1 16,0 1-1,0 0 32,0-1-31,0 1 0,0 0-1,0-1 48,0 1-16,0-1-32,0 1-15,0 0 16,0-1 62,0 1-78,0 0 31,0-1-31,0 1 16,18-18 46,-1 0-46,-17 18-16,0-1 0,36-17 16,-19 0-16,-17 18 0,36-18 15,-19 0-15,1 0 16,0 0-16,-1 0 0,1 0 15,0 0-15,-1 0 16,1 0-16,-1 0 0,-17 17 0,18-17 16,17 0-16,-17 0 0,0 0 15,17 0-15,-17 0 0,-1 0 16,18 0-16,-17 0 16,0 0-16,-1 0 0,1 0 15,0 0-15,17 0 16,-17 0-16,-1 0 15,1 0-15,-1 0 16,19 0-16,-19 0 16,19 0-16,-1 0 15,-17 0-15,-1 0 0,1 0 0,0 0 16,-1 0-16,-17-17 0,18 17 0,-1 0 0,1 0 16,0 0-16,-1 0 15,1 0-15,0 0 16,-1 0-1,1 0-15,0 0 16,-1 0-16,1 0 16,-1 0-16,1 0 0,0 0 15,-1-18-15,1 18 0,0 0 16,-1 0-16,1 0 16,0 0-16,-1 0 0,1 0 15,17 0 1,-17 0-16,-1 0 0,1 0 15,0 0-15,-1 0 0,1 0 16,0 0-16,17 0 16,-17 0-16,-1 0 0,1-17 15,-1 17-15,1 0 16,0 0-16,-1 0 0,1 0 16,0 0-16,-1 0 15,1 0-15,0 0 16,-1 0-16,1 0 15,-1 0-15,-17-18 0,18 18 0,0 0 16,-18-18-16,17 18 0,1 0 0,-18-17 0,18 17 16,-1 0-16,1 0 0,0 0 15,-1 0-15,1 0 16,-18-18-16,17 0 0,1 18 0,0-17 16,-1 17-1,-17-18-15,18 0 0,0 1 16,-1 17-16,-17-18 0,18 18 15,-18-17-15,0-1 0,18 18 16,-18-18-16,17 18 0,1-17 16,-18-1-16,0 0 15,0 1-15,0-1 16,0 0-16,0 1 0,0-1 16,0 0-16,0 1 0,18 17 0,-18-18 15,0 1-15,0-1 0,0 0 16,0 1-1,0-1 17,0 0-17,0 1 1,0-1 0,0 0-1,-36 1-15,36-1 0,-17 18 16,-1-17-1,0 17-15,1-18 0,-1 18 16,0 0-16,1 0 0,17-18 16,-18 18-16,0 0 0,1 0 15,17-17-15,-35 17 16,35-18 0,-18 18-16,0 0 15,1 0-15,-1 0 16,0 0-1,1 0 1,17-18 31,-18 18-31,0 0-1,1 0-15,-1 0 16,1 0 15,-1 0-31,0 0 31,1 0-31,-1 0 16,0 0 15,1 0-15,-1 0-16,0 0 15,1 0 1,-1 0-16,1 0 16,-1 0-1,0 0-15,1 0 16,-1 0 0,0 0-16,1 0 15,-1 0-15,0 0 16,1 0-1,-1 0-15,0 0 16,1 0-16,-1 0 0,1 0 0,-19 0 16,19 0-16,-1 0 15,0 0-15,1 0 0,-1 0 16,0 0 0,1 0 15,-1 0-31,1 0 15,-1 0-15,0 0 16,1 0-16,-1 0 0,0 0 16,1 0-16,-1 0 15,0 0-15,1 0 0,-1 0 16,1 0-16,-1 0 16,-17 0-16,17 0 0,0 0 15,1 0-15,-1 0 0,0 0 16,1 0-16,-19 0 15,19 0-15,-1 0 16,1 0-16,-1 0 0,0 0 16,1 0-16,-1 0 0,0 0 15,1 0-15,-1 0 0,0 0 16,1 0-16,-1 0 0,-17 0 16,0 0-16,-18 0 15,17 0-15,19 0 0,-1 0 16,-17 0-16,17 0 15,1 0 48,-1 0-47,0 0-16,18 18 15,-17-18-15,-1 18 16,18-1-16,0 1 0,-53 35 15,53-36-15,0 19 0,-18-36 0,18 17 16,-17 19-16,17-19 0,-18-17 0,18 18 16</inkml:trace>
  <inkml:trace contextRef="#ctx0" brushRef="#br0" timeOffset="28379.2633">15117 8625 0,'17'0'203,"1"0"-187,-1 0-16,1 0 16,0 0-16,-1 0 0,1 0 15,0 0-15,-1 0 16,1 0-16,0 0 16,-1 0 62,1 0-63,-1 0 1,1 0 0</inkml:trace>
  <inkml:trace contextRef="#ctx0" brushRef="#br0" timeOffset="37551.1418">3052 6227 0,'17'0'62,"1"0"-46,17 0-16,-17 0 0,-1 0 16,1 0-16,-18 17 0,35-17 0,18 18 15,-35-18-15,17 0 0,0 0 16,1 0-16,-19 0 0,1 0 16,0 0-16,-1 0 0,1 0 0,-1 0 15,1 0-15,0 0 0,17 0 16,18 0-16,35 0 15,-70 0-15,88 0 16,-89 0-16,36 0 16,-35 0-16,17 0 0,-17 0 0,-1 0 0,1 0 0,0 0 0,17 0 15,-17 0-15,-1 0 0,1 0 16,17 0-16,-17 0 0,-1 0 0,-17 17 0,18-17 16,17 18-16,-17-18 0,0 0 0,-18 18 0,35-18 15,-17 0-15,17 17 0,-18-17 0,1 0 0,0 0 0,-18 18 0,17-18 16,1 0-16,70 18 0,-70-18 0,-1 0 15,1 0-15,70 17 0,-35-17 16,18 0-16,-54 0 0,19 0 16,-19 0-16,1 0 0,0 0 0,-1 0 15,1 0-15,0 0 16,-1 0-16,1 0 16,-1 0-16,1 0 0,0 0 15,-1 0 1,1 0-16,0 0 0,-1 0 0,1 0 0,0 0 15,17 0-15,-18 0 0,1 0 0,0-17 16,35 17-16,-36 0 0,1-18 16,-18 0-1,0 1 32,0-1-31,0 0-16,0 1 0,0-1 0,0 1 15,-18-36-15,18 35 0,0 0 16,-17-35 0,-1 36-16,0 17 0,18-18 15,0 0-15,0 1 16,-17 17-16,-1 0 0,18-18 0,0 1 16,-18 17-16,1 0 0,-1-36 15,1 36-15,17-17 0,-18-1 0,-17-17 16,35 17-16,-18 0 15,0 1 1,18-1-16,-17 18 0,17-17 16,-18 17-1,18-18-15,-18 18 0,1-18 0,17 1 16,-18 17-16,18-18 0,-17 18 16,17-18-16,-18 18 0,18-17 0,-18 17 15,18-18-15,-17 18 16,-1 0-16,0-35 15,-17 17-15,17 18 0,-17-17 16,17 17-16,18-18 16,-17 18-16,-1-18 0,1 18 0,-1 0 0,0 0 15,1 0-15,-36 0 16,53-17-16,-18 17 0,0 0 0,1 0 16,-1 0-16,1 0 0,17-18 0,-18 18 0,0 0 0,18-18 0,-17 18 15,-1 0-15,0 0 0,1-17 16,-36-19-16,18 36 0,17-17 15,-17 17-15,17-18 0,0 18 0,1 0 0,-36-18 0,17 1 16,19 17-16,-1 0 0,1 0 0,-1 0 0,-17-18 0,-1 18 16,19 0-16,-19 0 0,19 0 0,-18 0 0,-18-17 15,35 17-15,-17 0 0,-1-18 16,19 18-16,-1 0 0,1 0 0,-1 0 16,0 0-16,1 0 0,-1 0 0,0 0 0,-17 0 15,0 0-15,35-18 0,-36 18 0,19 0 16,-1 0-16,-52 0 0,52 0 0,-17 0 15,-1 0-15,19 0 0,-1 0 0,1 0 0,-1 0 16,0 0-16,-17 0 0,17 0 0,1 0 16,-1 0-16,-17 0 0,17 0 15,1 0-15,-1 0 0,0 0 0,1 0 16,-36 0-16,35 18 0,-17-18 0,35 18 16,-53-18-16,18 35 0,-1-18 15,19-17-15,-1 18 0,0 0 0,1-18 0,-1 0 0,18 17 16,-18 1-16,1-18 0,-1 0 0,1 35 15,-1-35-15,18 18 0,-18 0 16,18-1-16,-17-17 16,17 36-16,-18-36 0,18 17 0,0 1 15,0-1-15,-18-17 0,18 18 0,0 0 16,0-1-16,0 1 0,0 0 0,-17-18 0,17 17 16,0 1-16,0 0 15,0-1 48,0 1-48,0-1-15,17 1 16,-17 0-16,0-1 0,18 1 0,-18 0 16,18-1-16,-1-17 0,-17 18 0,18 17 15,0-35-15,52 35 16,-52-35-16,35 36 15,-36-36-15,1 0 0,-18 17 16,53-17-16,-36 0 0,1 18 16,0 0-16,-1-18 0,1 0 0,0 0 15,-1 17-15,1-17 0,17 18 16,-17-18-16,0 0 0,-1 0 16,1 0-16,-1 0 0,1 0 0,0 0 0,-1 18 15,1-18-15,0 0 0,-1 0 0,1 0 16,0 0-16,-1 0 0,1 0 0,-1 0 15,1 0-15,0 0 16,-1 0-16,1 0 16,0 0-16,-1 0 15,1 0-15,0 0 0,-1 0 16,18 0-16,-17 0 0,0 0 0,-1 0 16,1 0-16,0 0 15,-1 0-15,1 0 16,-18 17-16,18-17 15,-1 0-15,-17 18 16,18-18-16,0 0 16,-1 0-16,1 0 15,-1 0-15,1 0 16,0 0 0,-1 0-1,-17 18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3T02:38:50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4639 6209 0,'18'0'94,"-1"0"-94,1 0 0,0 0 15,34 0-15,-34 0 16,0 0-16,-1 0 0,36 0 16,-35 0-16,0 0 0,35 0 15,-36 0-15,1 0 0,17 0 0,-17 0 16,-1 0-16,1 0 0,17 0 15,36 0-15,-36 0 0,-17 0 16,-1 0-16,72 0 0,16 0 16,-87 0-16,53 0 15,-54 0-15,19-18 0,-19 18 0,-17-17 16,53 17-16,-35 0 0,-1 0 0,1 0 0,17 0 16,1 0-16,-19-18 0,1 18 0,-18-18 15,17 18-15,19-17 0,-19 17 0,1 0 16,35 0-16,-35 0 0,-1 0 15,36 0-15,-35 0 16,-1 0-16,19 0 0,-19 0 0,1 0 16,0 0-16,-1 0 0,1 0 0,0-18 15,-1 18-15,1 0 0,17-18 16,-17 18-16,17 0 0,-17 0 16,-1 0-16,1 0 0,0 0 0,-1 0 15,1 0-15,-1 0 0,-17-17 0,53 17 0,-35 0 16,0 0-16,-18-18 0,35 18 0,-17 0 0,-1 0 0,1 0 15,-1 0-15,1 0 0,-18-18 0,18 18 0,17 0 0,-17 0 0,17 0 16,-17 0-16,-1 0 0,1 0 0,17 0 16,18 0-16,-35 0 0,35 0 15,-18 0-15,-17 0 0,-1 0 0,18 0 16,-17 0-16,0 0 0,-1 0 0,1 0 16,35 0-16,-18 0 0,18 0 15,0 0-15,-18 0 16,1 0-16,-19 0 0,19 0 0,-19 0 0,1 0 0,-1 0 15,19 0-15,-19 0 0,1 0 0,0 0 16,-1 0-16,1 0 0,0 0 0,-1 0 0,1 0 16,-1 0-16,1 0 15,0 0-15,-1 0 16,1 0-16,0 0 16,-1 0-16,1 0 0,0 0 0,-1 0 15,1 0-15,-1 0 16,1 0-16,-18 18 0,18-18 15,-1 0-15,1 18 16,0-18-16,-1 0 0,1 0 0,-18 17 16,35 1-16,1 0 0,-19-18 15,1 0-15,-1 0 0,1 17 0,17-17 16,-17 0-16,0 18 16,-1-18-16,1 0 0,0 0 0,17 0 15,-18 0 1,1 0-16,-18 18 0,18-18 15,17 0-15,-17 0 0,-1 0 16,1 0-16,0 0 0,17 17 0,-18-17 16,19 0-16,-19 0 0,1 0 15,0 0-15,-1 0 0,1 0 0,0 0 16,-1 0-16,1 0 0,0 0 16,-1 0-16,1 0 0,-1 0 0,1 0 15,0 0-15,-1 0 0,19 0 16,-19 0-16,19 0 15,-19 0-15,1 0 0,-1 0 0,19 0 16,-19 0-16,1 0 0,0 0 0,-1 0 16,1 0-16,0 0 0,-1 0 0,1 0 15,17 0-15,-17 0 16,17 0-16,-17 0 0,-1 0 0,1 0 16,0 0-16,-1 0 0,1 0 15,0 0-15,-1-17 0,1 17 16,-1 0-16,1 0 0,0 0 0,-1 0 15,1 0-15,0 0 16,-1 0-16,1 0 0,0 0 16,-1 0-16,1-18 0,-1 18 0,1 0 15,0 0-15,-1 0 0,19 0 16,-19 0-16,1 0 0,0 0 0,17-18 16,-18 18-16,-17-17 0,53 17 0,-35 0 15,17 0-15,-35-18 0,18 18 0,0 0 16,-1 0-16,1-18 0,17 18 15,-17 0-15,-18-17 16,17 17-16,1 0 16,0 0-16,-1 0 15,1 0-15,0 0 0,-1 0 16,-17-18-16,18 18 0,17 0 16,-17 0-1,-1 0-15,1 0 16,17 0-16,-35-18 15,18 18-15,0 0 0,-1 0 16,1 0-16,0 0 0,-1 0 16,1-17-16,-1 17 15,1 0-15,0 0 0,-1 0 16,1 0-16,0 0 16,-1 0-16,1 0 15,0 0-15,-1 0 0,36 0 16,-35 0-16,-1 0 0,1-18 0,0 18 15,-1 0-15,1 0 0,0 0 0,-1 0 16,19 0-16,-19 0 0,1 0 0,17 0 16,-17 0-16,-1 0 0,19 0 15,-19 0-15,1 0 0,0 0 16,-1 0-16,1 0 0,-1 0 0,1 0 16,0 0-16,-1 0 15,1 0-15,0 0 0,-1 0 16,1 0-16,0 0 0,-1 0 15,1 0 1,0 0 0,-1 0-1,1 0-15,-1 0 16,1 0-16,0 0 16,-1 0-16,1 0 15,0 0 1,-1 0-16,1 0 0,0 0 15,-1 0-15,18 0 16,-35 18-16,18-18 0,0 0 0,-1 0 16,1 0-16,0 0 0,-1 0 15,1 0 1,0 0 31,-1 0-32,1 17-15,-1-17 63,1 0-47,0 0-1,-1 0-15,1 0 16,0 0-1,-18 18-15,17-18 16,1 0 15,0 0-15,-1 0 0,1 0 30,0 0-30,-1 0 0,1 0 15,-1 0-15,1 0-1,0 0-15,-18 18 0,17-18 16,1 0-16,0 0 0,17 0 0,53 0 15,-70 0-15,-1 0 0,-17 17 0,18-17 16,0 0-16,-1 0 0,1 0 0,0 0 0,-1 0 16,36 18-16,-35-18 0,-1 0 15,19 0-15,-19 0 0,1 0 16,0 0-16,-1 0 0,1 0 16,-18 18-16,18-18 15,-1 0-15,1 0 16,-1 0-16,1 0 15,0 0-15,-1 0 16,1 0 15,0 0-31,-1 0 16,1 0 15,0 0-31,-1 0 16,1 0-1,-1 0-15,1 0 16,0 0 0,-1 0-16,1 0 0,0 0 0,-1 0 15,1 0-15,0 0 0,-1 0 0,18 0 16,-17 0-16,0 0 16,-1 17-16,1-17 0,0 0 0,-1 0 15,1 0-15,0 0 16,-1 0-1,1 0 1,0 0-16,-1 0 16,1 0-16,-1 0 0,1 0 15,0 0 1,-1 0-16,1 0 16,0 0-1,-1 0 1,1 0-1,0 0-15,-1 0 0,1 0 16,-1 0-16,1 0 16,-18-17-1,18 17 1,-1 0 31,-17-18-32,18 18 1,-18-18-16,18 18 16,-18-17-16,0-1 15,17 18-15,-17-18 16,18 1 0,-18-1 15,0 1 47,0-1-78,0 0 16,0 1 109,0-1-94,0 0-16,0 1 95,0-1 93,0 0-156,0 1-16,0-1-15,0 1-16,0-1 31,-18 18 141,18-18-157,0 1 1</inkml:trace>
  <inkml:trace contextRef="#ctx0" brushRef="#br0" timeOffset="10902.963">1711 6950 0,'0'17'0,"0"1"16,18-18-16,-18 18 15,17-18 1,1 0-16,0 0 0,-1 0 15,1 0 1,-1 17-16,19-17 16,-19 0-16,1 0 15,0 0-15,17 0 0,0 0 16,-17 0-16,-1 0 0,36 0 16,-35 0-16,0 0 15,17 0-15,-17 0 0,-1 0 16,1 0-16,-1 0 0,1 0 15,0 0-15,-1 0 16,1 0-16,0 0 16,17-17-16,-17 17 0,-1 0 15,1 0-15,0 0 16,-1 0-16,-17-18 16,18 18-16,-1 0 0,19 0 15,-19 0-15,-17-18 0,18 18 16,0 0-16,17 0 0,-17 0 15,-1 0-15,1 0 0,17 0 0,-17 0 16,-1 0-16,1-17 0,0 17 0,-1 0 16,-17-18-16,36 18 0,-19 0 15,1 0-15,-1 0 16,1 0-16,0 0 16,-1 0-16,1 0 15,0 0-15,-1 0 16,1 0-1,0 0-15,-1 0 125,-17 18-125,18-18 0,0 0 16,17 0-16,-18 0 16,1 0-16,-18 17 15,18-17-15,-1 0 16,-17 18 15,36-18-15,-19 0 15</inkml:trace>
  <inkml:trace contextRef="#ctx0" brushRef="#br0" timeOffset="15701.966">4727 6897 0,'0'17'63,"35"-17"-47,-17 0-16,0 18 15,-1-18-15,54 0 16,-53 18-16,-1-18 0,36 0 15,-35 0-15,-1 0 0,1 0 0,0 0 16,-1 0-16,1 0 0,0 0 0,35 0 16,-53 17-16,35-17 0,-18 18 15,36-18-15,-35 0 0,17 0 0,-17 0 0,0 0 16,-1 0-16,1 0 0,17 0 0,-17 0 0,-1 0 16,1 0-16,0 0 0,-1 0 0,1 0 0,0 0 0,-1 0 0,1 0 15,0 0-15,-1 0 0,1 0 0,35 0 16,-18 0-16,-17 0 15,-1 0-15,1 0 0,0 0 0,-1 0 16,18 0-16,-17 0 16,0 0-16,-1 0 0,1 0 0,0 0 15,17 0-15,-17-18 0,17 18 16,-18 0-16,1 0 0,0 0 0,-1 0 16,19 0-16,-19 0 15,1 0-15,0 0 16,-1 0-16,1 0 0,0 0 0,-1 0 15,1 0-15,-1 0 0,1 0 16,17 0-16,-17 0 0,17 0 0,18 0 16,-35 0-16,-1 0 0,1 0 0,0 0 0,-1 0 0,1 0 15,0 0-15,17 0 0,0 0 16,-17 0-16,17 0 0,-35 18 0,18-18 0,17 0 16,0 0-16,-17 0 0,17 0 0,-17 0 0,0 0 15,-1 0-15,1 0 0,-1 0 0,19 0 16,-1 0-16,-17 0 0,-1 0 15,1 0-15,0 0 0,-1 0 0,1 0 0,-1 0 16,1 0-16,0 0 0,-1 0 0,19 0 16,-19 0-16,1 0 0,0 0 15,-1 0-15,1 0 0,-1 0 16,1 0 0,-18-18-16,18 18 15,-1 0 1,1-17-1,0 17 1,-1 0 0,1 0-1,0 0-15,-18-18 16,17 18-16,1 0 16,0 0-16,17 0 15,-18 0-15,1 0 16,0 0-16,-1 0 0,1 0 15,0 0-15,-1 0 0,1 0 16,0 0 0,-1 0-1,1 0-15,-18-18 16,17 18-16,1 0 0,0 0 16,-1 0-16,1 0 15,0 0-15,-1 0 0,1 0 0,0 0 16,17 0-1,-18 0-15,1 0 16,0 0 0,-1 0-16,1 0 15,0 0-15,-1 0 16,1 0-16,0 0 16,-1 0-16,1 0 0,0 0 15,-1 0 1,1 0-16,-1 0 31,-17-17-31,18 17 16,0 0-16,-1 0 15,1 0-15,0 0 16,-1-18-16,1 18 16,0 0 30,-18-17-30,17 17 140,1 0-140,17 0-16,-17 0 16,-1 0-16,1 0 15,-18-18-15,18 18 16,-1 0-1,1 0 1,0 0 0,-1 0-1,-17-18 220,18 18 30,-1 0-265,1 0 16,0 0-16,-1 0 0,1 0 16,0 0-16,-1 0 15,1 0 1,-18 18 31,0 0 390,0-1-437,0 1 0,0-1 0,18 1 16,-18 0-16,17-1 0,-17 1 0,0 0 15,0-1-15,0 1 0,18-18 47,-18-18 485,0 1-517,18-1-15,-18 0 16,17 1-16,-17-1 0,0 0 15,0 1 1,18 17 31</inkml:trace>
  <inkml:trace contextRef="#ctx0" brushRef="#br0" timeOffset="22628.6445">13000 6826 0,'17'0'156,"1"0"-156,0 0 16,17 0-16,-17 0 0,-1 0 15,1 0-15,35 0 16,-35 0-16,-1 0 0,1 0 0,-1 0 16,1 0-16,0 0 0,-1 0 0,1 0 15,17 0-15,-17 0 0,0 0 16,-1 0-1,1 0-15,-1 0 0,1 0 16,0 0-16,-1 0 16,19 0-16,-19 0 15,1 0-15,0 0 0,-1 0 0,1 0 16,-1 0-16,19 0 0,-19 0 0,36 0 16,-35 0-1,17 0-15,1 0 0,-19 0 16,1 0-16,-1 0 0,1 0 15,0 18-15,-1-18 0,1 0 16,0 0-16,-18 18 0,17-18 16,1 0-16,0 0 15,-1 0-15,1 0 0,-1 0 0,1 0 16,0 0 0,-1 0-16,1 0 31,0 0-16,-1 0 1,1 0-16,0 0 16,-1 0-1,1 0-15,-1 0 16,1 0 46,0 0-46,-1 0 0,1 0-16,0 0 15,-1 0 17,1 0-17,0 0 16,-1 0-31,1 0 0,0 0 16,-1 0 0,1 0-16,-1 0 15,1 0 1,0 0-16,-1 0 0,1 0 16,0 0-16,-1 0 15,1 0-15,0 0 16,-1 0-16,1 0 15,-1 0-15,19 0 16,-19 0-16,54 0 0,-53 0 16,-1 0-16,1 0 0,17 0 0,-17 0 15,17 0-15,-17 0 0,-1 0 16,1 0-16,0 0 0,17 0 16,-17 0-16,-1 0 0,1 0 0,-1 0 15,1 0-15,0 0 0,-1 0 0,1 0 16,0 0-16,17 0 0,-17 0 0,17 0 15,-18 0-15,-17-18 0,36 18 0,-19 0 0,1 0 16,0 0-16,-1 0 0,1 0 0,0-18 0,-1 18 16,1 0-16,-1 0 0,1 0 15,0 0-15,-1 0 0,1 0 0,0 0 16,-1 0-16,1 0 0,0 0 16,-1 0-16,1 0 15,17 0-15,-17 0 16,-1 0-16,1 0 0,0 0 15,-1 0-15,1 0 0,0 0 16,-1 0-16,1 0 0,0 0 16,-1 0-16,1 0 0,-1 0 15,1 0-15,0 0 0,-1 0 0,1 0 16,0 0-16,-1 18 0,1-18 16,0 0-16,-1 0 0,1 0 0,-1 0 15,1 0-15,0 0 0,-1 0 16,1 0-16,0 0 0,-18 18 0,17-18 0,1 0 15,0 0-15,-1 0 0,1 0 16,0 0-16,-1 0 0,1 0 16,-1 0-16,1 0 0,0 0 15,-1 0-15,1 0 16,0 0 0,-1 0-16,1 0 15,0 0-15,-1 0 31,1 0-31,-1 0 16,1 0 15,0 0-15,-1 0 31,1 0 125,0 0-157,-1 0 32,1 0-31,-18 17-1,0 1 1,-18-18-16,36 0 78,-18 17-62,18-17 781,-1 0-782,1 0-15,-18-17 16,0-1 0,17 18-16,1 0 31,0 0 109,-1 0-124,1 0 15,0 0-15,-1 0 15,1 0 0,0 0-31,-1 0 16,1 0 0,0 0-16,-1 0 31,1 0-31,-1 0 0,1 0 47,0 0-47,-1 0 31,1 0-31,-18-17 0,18 17 16,-1 0-1,1 0-15,0 0 32,-1 0-32,-17-18 31,18 18-31,-1 0 0,1 0 15,0 0 32,-1 0-31,1 0 0,0 0-1,-1 0-15,1 0 110,-18-18-95,18 18-15,-1 0 16,1 0-16,-1 0 15,1 0 1,0 0-16,-1 0 31,1 0-31,0 0 16,-1 0-16,1 0 16,-18-17-1,18 17-15,-1 0 0,1 0 0,0 0 16,-1 0-16,1 0 0,-1 0 0,1 0 15,0 0-15,-1 0 0,1 0 16,0 0-16,-1 0 0,1 0 16,0 0-16,-1 0 0,1 0 15,-1 0-15,1 0 0,0 0 0,-1 0 0,1 0 16,0 0-16,17 0 0,-17 0 0,-1 0 16,1 0-16,-1 0 0,1 0 0,0 0 0,-1 0 0,1 0 0,0 0 15,-1 0-15,1 0 0,0 0 0,-1 0 0,1 0 0,0 0 0,-1 0 16,1 0-16,-1 0 0,1 0 0,0 0 0,-1 0 0,1 0 15,17 0-15,-17 0 0,0 0 0,-1 0 0,1 0 0,-1 0 16,1 0-16,0 0 0,-1 0 0,1 0 0,0 0 0,-1 0 0,1 0 16,0 0-16,-1 0 0,1 0 0,35 0 15,-36 0-15,1 0 0,0 0 16,-1 0-16,1 0 0,0 0 16,-1 0-16,1 0 15,17 0-15,-17 0 0,17 0 16,-17 0-16,-1 0 0,1 0 0,0 0 15,-1 0-15,1 0 0,0 0 0,-1 0 16,1 0-16,-1 0 0,1 0 0,0 0 16,-1 0-16,1 0 15,0 0 1,-1 0-16,1 0 16,0 0-1,-1 0-15,1 0 0,-1 0 16,1 0-1,0 0-15,-1 0 0,1 0 32,0 0-32,-1 0 62,1 0 204,0 0-251,-1 0-15,1 0 0,0 0 16,-1 0-16,1 0 0,-1 0 0,1 0 16,0 0-16,-1 0 0,1-18 15,0 18 1,-1 0-16</inkml:trace>
  <inkml:trace contextRef="#ctx0" brushRef="#br0" timeOffset="104702.196">9102 13212 0,'17'0'94,"1"0"-79,35 0-15,-36 0 0,1 0 0,17 0 16,18 0-16,-35 0 16,0-18-16,17 18 0,35 0 0,-52 0 15,0 0-15,-1 0 0,54 0 0,-53 0 16,-1 0-16,18 0 0,-17 0 15,17 0-15,-17 0 0,17 0 16,-17 0-16,17 0 0,-17 0 0,-1 0 16,1 0-16,0 0 0,-1 0 0,19 0 15,-36-18-15,17 18 0,36 0 16,-17 0-16,-19 0 0,36 0 16,-35 0-16,17-17 15,36-1-15,-54 18 0,1 0 0,-1-18 16,1 18-16,0 0 0,-1 0 0,1 0 15,17 0-15,-17 0 0,0 0 0,-1 0 16,1 0-16,-1 0 16,1 0-16,0 0 0,-1 0 15,1 0-15,0 0 16,-1 0-16,1 0 0,0-17 16,-1 17-16,36 0 0,-18 0 15,-35-18-15,18 18 0,0 0 16,-1 0-16,1 0 0,35 0 0,-35 0 0,-1 0 15,1 0-15,-1 0 0,19 0 16,-19 0-16,1 0 0,0 0 0,17-18 16,-17 18-16,-1 0 0,1 0 0,-1 0 15,19 0-15,-19 0 0,1 0 0,0 0 16,-1 0-16,1 0 0,0 0 16,-1 0-16,1 0 0,0 0 15,-1 0-15,1 0 0,-1 0 0,1 0 0,0 0 16,-1 0-16,19 0 0,-19 0 0,1 0 15,17 0-15,-17 0 0,-1 0 0,1 0 16,0 0-16,17 0 0,-35 18 0,18-18 0,-1 0 16,1 0-16,0 0 0,-1 0 0,1 0 15,-1 18-15,1-18 0,0 0 0,-1 0 0,1 0 16,0 0-16,-1 0 0,1 0 0,0 0 16,-1 0-16,19 0 0,-19 0 15,1 0-15,-1 0 16,19 0-16,-19 0 15,1 0-15,0 0 0,-18 17 0,35-17 0,-17 0 16,-1 0-16,-17 18 0,18-18 0,-1 0 0,1 0 16,0 0-16,-1 0 0,19 0 15,-19 0-15,1 0 0,0 0 0,-1 0 16,18 0-16,-17 0 0,17 0 16,-17 0-16,0 0 0,17 0 15,0 0-15,-17 0 0,17 0 16,-17 0-1,-1 0-15,1 0 0,0 0 0,-1 0 16,1 0-16,0 0 16,-1 0-16,1 0 0,0 0 15,-1 0 1,1 0 0,-1 0-1,1-18 1,0 1-16,-18-1 15,17 18-15,-17-18 16,18 1-16,-18-1 31,0 0-15,0 1-16,0-1 16,0-17-16,0 17 0,0-17 15,0 17-15,0 1 16,0-1-16,0 0 0,0 1 15,-18-1-15,18 1 0,0-1 16,0-17-16,0 17 16,-17 18-16,17-18 0,0 1 15,0-1-15,0 0 16,0 1 0,-18 17-16,18-18 15,0-17-15,-18 35 0,18-18 16,-17 1-16,-1 17 0,18-18 15,0 0-15,0 1 0,0-1 16,-17 0-16,-1 18 0,18-35 16,-18 17-16,1 18 15,17-17-15,0-1 0,-18 18 16,18-17-16,-18 17 0,1 0 16,-1-18-16,0 18 0,1-18 0,-1 18 15,-17-17-15,35-1 0,-18 18 0,1 0 0,-19 0 16,1-18-16,17 18 0,18-17 0,-17-1 15,-19 18-15,19 0 0,-1 0 0,1-18 16,-19 1-16,19 17 0,-19-18 16,19 18-16,-36-17 0,18 17 15,-54-18-15,72 18 0,-19 0 0,1-18 16,18 18-16,-89 0 0,88 0 16,-17 0-16,-18 0 0,0 0 0,35 0 0,1 0 0,-36 0 15,17 0-15,-52 0 16,71 0-16,-1 0 0,0 0 0,1 0 0,-1 0 0,0 0 15,1 0-15,-1 0 0,1 0 0,-19 0 0,36-17 0,-35 17 16,0 0-16,17 0 0,0 0 0,-17 0 0,0 0 16,17 0-16,1 0 0,-36 0 0,35 0 0,0 0 15,-52 0-15,52 0 0,1 0 0,-1 0 0,0 0 0,1 0 0,-19 0 0,19 0 16,-1 0-16,0 0 0,1 0 0,-1 0 0,-17 0 16,17 0-16,-52 0 0,17 0 0,35 0 0,-35 0 15,36 0-15,-1 0 0,0 0 0,-17 0 16,17 0-16,1 0 0,-1 0 0,0 0 0,1-18 0,-1 18 0,-35 0 15,36 0-15,-1 0 0,0 0 0,1 0 16,-19 0-16,-34 0 0,52 0 0,1 0 0,-1 0 16,-17 0-16,17 0 0,0 0 0,1 0 0,-19 0 0,19 0 15,-54 18-15,54-18 0,-54 17 0,53-17 0,-17 0 16,0 0-16,17 0 0,1 0 0,-19 0 0,19 0 0,-19 0 0,19 0 16,-18 0-16,-18 18 0,53 0 0,-18-18 15,-17 0-15,-1 0 0,19 0 0,-1 0 16,-17 17-16,0 1 15,17-18-15,18 17 0,-18-17 0,-17 0 16,0 0-16,17 0 16,18 18-16,-18-18 0,18 18 0,-17-18 15,-1 0-15,18 17 0,-17-17 16,-1 18-16,18 0 0,-35-1 16,35 1-16,-18-18 15,0 18-15,18-1 0,0 1 16,-35-1-16,35 1 0,-18-18 0,18 18 15,0-1-15,0 1 16,-17-18-16,17 18 0,0-1 16,0 19-16,-18-19 0,18 1 0,0 0 0,0-1 15,0 18-15,0 1 0,0-19 0,0 1 16,0 17-16,0-17 0,0 0 0,0-1 16,0 1-16,0-1 15,0 1 1,0 0 31,0-1-47,18-17 15,-18 18-15,17 0 16,-17-1-16,18-17 0,-18 18 16,18-18-16,-18 18 15,17-18 1,1 17-16,-18 1 0,18-1 15,70 19-15,-35-19 0,-53 1 16,106 0-16,-89-18 0,142 53 0,-124-36 0,-17-17 16,0 18-16,17-18 0,-18 0 0,1 18 0,0-18 0,17 0 0,-17 0 0,17 0 0,-17 0 0,-1 0 0,18 17 15,18-17-15,53 18 0,-88-18 0,17 0 0,36 17 16,-54-17-16,1 0 0,53 0 0,-36 0 16,0 0-16,-17 0 0,-1 0 0,1 0 15</inkml:trace>
  <inkml:trace contextRef="#ctx0" brushRef="#br0" timeOffset="114136.135">13635 14235 0,'17'0'0,"1"0"0,0 0 0,-18 17 15,35-17-15,-35 18 16,18-18-16,-1 0 0,1 0 0,0 0 16,-1 0-16,36 17 15,-18-17-15,-17 0 0,35 0 16,-35 0-16,35 0 0,-18 0 0,-18 0 16,1 0-16,17 0 0,-17 0 15,0 0-15,35 0 0,-36 0 0,1 0 0,-1 0 0,19 0 16,-19 0-16,1 0 0,0 0 0,17 0 0,18 0 15,-18 0-15,36 0 16,-54 0-16,1 0 0,53 0 16,-1-17-16,-52 17 0,17 0 15,0 0-15,53 0 0,-70 0 0,0 0 0,-1 0 0,1 0 16,0 0-16,-1 0 0,1 0 0,0 0 0,-1-18 0,1 18 0,0 0 0,-1 0 0,18 0 0,1 0 16,17-35-16,-18 35 0,-17 0 0,17 0 15,-18 0-15,19 0 0,-1-18 0,-17 18 0,-1 0 16,54 0-16,-54 0 0,1 0 15,0 0-15,-1 0 0,1 0 0,0 0 16,-1 0-16,19 0 0,-19 0 16,1 0-16,0 0 0,-1 0 0,36 0 15,-35 0-15,-1 0 0,36 0 16,-35 0-16,17 0 0,-17 0 0,17 0 0,-17 0 16,17 0-16,-17 0 0,17 0 15,-17 0-15,17-17 16,-18 17-1,1 0-15,0 0 0,-1 0 16,1 0-16,0 0 16,-1 0-16,1 0 0,0 0 15,-1 0-15,1 0 16,0-18-16,-1 18 16,1 0-16,-1 0 15,1 0 1,0 0-16,-1 0 0,1 0 15,0 0-15,35 0 0,-36 0 16,1 0-16,-1 0 0,1 0 16,0 0-16,-1 0 0,1-18 0,0 18 15,-1 0-15,1 0 63,0 0-48,-1 0 1,1 0 0,-18-17 62</inkml:trace>
  <inkml:trace contextRef="#ctx0" brushRef="#br0" timeOffset="117126.3893">18045 13053 0,'17'0'47,"1"0"-47,17 0 16,-17 0-16,-1 0 0,1 0 0,0 0 0,-1 0 16,1 0-16,17 0 0,-17 0 0,0 0 0,-1 0 0,1 0 15,-1 0-15,107 0 16,-106 0-16,105 0 0,-70 0 0,70 0 15,-105 0-15,0 0 0,-1 0 0,19 0 16,-19 0-16,1 0 0,0 0 0,-1 0 0,1 0 16,-1 0-16,-17-18 0,18 18 15,0 0-15,-1 0 32,-17-18 14,0 1-46,18 17 16,-18-18-16,18 18 0,-18-17 0,0-1 0,17 18 16,1-35-16,0 35 0,-18-18 0,17-35 15,-17 35-15,18 18 0,-18-17 16,0-18-16,17 35 0,-17-18 0,0 0 16,0 1-16,0-1 15</inkml:trace>
  <inkml:trace contextRef="#ctx0" brushRef="#br0" timeOffset="117359.4444">19032 12488 0,'-35'0'15,"17"0"-15,1 0 0,17-17 0,-18 17 0,-35 0 16,0-36-16,36 36 0,-1 0 16,0 0-16,1 0 0,-1 0 15,-17-17 1,17 17 0,18-18-16</inkml:trace>
  <inkml:trace contextRef="#ctx0" brushRef="#br0" timeOffset="119238.6417">18203 12453 0,'18'0'47,"0"0"-32,-1 0-15,19 0 0,-1 0 16,18 0-16,-18 0 16,-17 0-16,17 0 0,-17 0 0,34 0 15,-34 0-15,0 0 0,-1 0 0,1 0 0,0 0 16,70 0-16,-71 0 0,54 0 16,-53 0-16,-1 0 0,36 0 15,-35 0-15,0 0 16,-1 0-16,1 0 0,-1 0 15,1 0-15,0 0 0,-1 0 0,1 0 16,0 0-16,-1 0 0,1 0 16,0 0 15,-1 0 0,1 0-15,-18 18-16,0-1 0,17 1 15,1-18-15,-18 18 0,18-1 16,-18 1-16,0 0 16,0-1-16,17-17 0,1 35 15,-18-17-15,18-18 0,-18 35 16,0-17-16,17 0 0,-17 17 16,18-35-16,-18 18 0,18-18 0,-18 17 15,0 1-15,0-1 0,0 1 0,0 0 16,17-18-16,-17 17 0,0 1 15,0 0 1,0-1-16,0 1 47,0 0-47,0-1 0,0 1 16,0-1-16,0 1 15,0 0 1,0-1-1,0 1 1,0 0 0,0-1-1,-17-17-15,17 18 0,-18-18 0,18 18 16,-18-18-16,1 0 0,17 17 0,-18-17 16,-17 18-16,-1-18 0,1 0 15,18 0-15,17 18 0,-18-18 0,0 0 16,1 17-16,-1-17 0,0 0 0,1 0 15,17 18-15,-18-18 0,0 0 16,1 0-16,-1 0 0,1 0 16,-19 0-16,19 0 0,-1 0 0,0 0 15,-35 0-15,36 0 0,-54 0 16,54 0-16,17-18 0,-18 18 0,0 0 0,-17 0 0,17 0 16,1-17-16,-1 17 0,0 0 15,1 0-15,-1 0 0,1 0 0,-1 0 16,0 0-16,1-18 15,17 0-15,-18 18 16,0 0-16,1 0 0,-1 0 0,0 0 16,1 0-16,-1 0 0,1 0 0,-1 0 15,-17 0-15,17 0 16,0 0-16,18-17 0,0-1 31,-17 18-31,17-18 0,-18 18 16,0-17-16,18-1 0,-17 18 15,-1-35-15,18 17 16,-18 0-16,1 1 0,17-1 0,0 1 16,0-1-16,-35 0 0,35 1 0,-18 17 0,18-18 15,0-17-15,0 17 16,0 0-16,0 1 16,0-1-16,0 1 15,0-1-15,0 0 0,0 1 16,0-1-16,0 0 15,0 1-15,0-1 0,0 0 16,0 1-16,0-1 16,0 1-1,0-1-15,0 0 16,0 1 0,0-1-1,18 18 16,-18-18-15,17 18 0,18-17-1,1 17-15,-19 0 16,1 0-16,0 0 0,-1 0 0,1 0 16,0 0-16,-1 0 15,1 0 48,0 0-63,-1 0 15,1 0-15,-1 0 0,1 0 0,17 0 16,-17 0-16,17 0 16</inkml:trace>
  <inkml:trace contextRef="#ctx0" brushRef="#br0" timeOffset="137464.5133">9207 13176 0,'18'0'78,"0"0"-78,-1 0 16,36 0-16,-35 0 0,0 0 15,-1 0-15,19 0 0,-1 0 0,-18 0 16,1 0-16,35 0 15,-35 0-15,-1 0 0,1 0 0,-18 18 16,18-18-16,-1 0 0,1 0 16,17 0-16,-17 0 15,-1 0-15,1 18 0,0-18 0,-1 0 16,1 0-16,0 0 0,-1 0 0,18 0 0,1 0 16,-19 0-16,1 0 0,0 0 0,52 0 15,-52 0-15,0 0 0,-1 0 16,1 0-16,-1 0 0,1 0 15,0 0 1,-1 0-16,1 0 16,17 0-16,1 0 0,-19 0 15,36 0-15,-35 0 16,17 0-16,-17 0 0,-1 0 0,1 0 16,0 0-16,-1 0 15,1 0-15,-1 0 16,1 0-1,0 0-15,-1 0 16,1 0-16,17 0 16,-17 0-16,0-18 0,17 18 15,-17 0-15,-1 0 0,1 0 16,-1 0-16,1 0 16,0 0-16,-1 0 31,1-18-16,0 18-15,-1 0 0,1 0 16,0 0-16,-1 0 0,18 0 16,1 0-16,-19 0 0,1 0 15,17 0-15,1 0 0,-19 0 16,18 0-16,-17 0 0,0 0 0,17 0 16,0 0-16,-17 0 0,17 0 0,-17 0 15,0 0-15,-1 0 0,1 0 0,-1 0 0,1 0 0,0 0 0,-1 0 16,1 0-16,0 0 0,17 0 0,-17 0 15,-1 0-15,1 0 0,-1 0 0,1 0 16,0 0-16,-1 0 0,19 0 16,-19 0-16,19 0 15,-19 0-15,18 0 16,-17 0-16,0 0 0,-1 0 16,1 0-16,0 0 0,-1 0 0,1 0 0,0 0 0,-1 0 15,1 0-15,0 0 0,-1 0 0,1 0 0,-1 0 0,1 0 16,0 0-16,-1 0 0,1 0 0,35 0 15,-35 0-15,17 0 16,-18 0-16,19 0 0,-19 0 16,1 0-16,17 0 0,1 0 15,-19 0-15,1 0 16,-1 0-16,1 0 0,0 0 0,-1 0 0,19 0 16,-36-17-16,17 17 0,1 0 0,0-18 15,-1 18-15,1 0 0,0 0 16,-1 0-16,1 0 0,-18-18 15,17 18-15,1 0 0,0 0 16,-1-17 0,1 17-16,0-18 15,-1 18-15,1-18 0,0 18 16,-1 0-16,-17-17 0,18 17 16,-1 0-16,-17-18 15,18 18-15,0-18 0,-1 18 16,-17-17-16,18 17 15,0 0-15,-18-18 0,0 1 16,17 17 0,-17-18-1,18 0-15,0 1 0,-1 17 16,-17-18-16,0 0 16,18 18-16,-18-17 0,0-1 78,0 0-63,0 1 1,0-1-16,0 1 16,0-1-16,0 0 0,0 1 15,0-1-15,0 0 16,-18 1-16,18-1 15,-17 18-15,17-18 16,0 1 0,0-1-1,0 1 1,-18 17-16,0 0 16,18-18-1,-17 18-15,17-18 0,-18 18 16,18-17-16,-18 17 15,18-18-15,0 0 0,-17 18 0,17-17 16,-18-1-16,18 0 0,-18 18 0,1-17 0,17-1 16,-18 18-16,18-18 0,-17 18 15,-1 0-15,18-17 0,-18 17 16,1-18 0,-1 18-16,18-17 15,-18 17-15,1 0 16,-1 0-16,0 0 15,1 0-15,-18 0 16,-1-18-16,19 18 16,-54-35-16,53 35 0,1 0 15,-1 0-15,-17 0 0,17 0 0,1 0 0,-1-18 16,0 18-16,1 0 0,17-18 0,-36 18 16,19-17-16,-1 17 15,0-18-15,1 18 16,-1-18-16,1 1 0,-1 17 0,0 0 15,18-18-15,-17 18 0,-1 0 0,0 0 16,1 0-16,-1 0 16,0 0-16,1 0 0,-1 0 15,1 0-15,-1 0 0,0-17 16,1 17-16,17-18 0,-18 0 16,0 18-16,1 0 0,-1 0 15,0 0-15,1 0 0,-1 0 16,0 0-16,1 0 0,-1 0 15,-17 0-15,17 0 0,1 0 16,-1 0-16,0 0 0,1 0 16,-1 0-16,0 0 0,1 0 15,-1 0-15,1 0 16,17-17-16,-18 17 16,0 0-16,1 0 0,-1 0 15,0 0-15,18-18 0,-17 18 0,-19 0 0,19 0 16,-1 0-16,1 0 15,-19 0-15,19 0 16,-1 0-16,0 0 0,1 0 0,-1 0 16,0 0-16,1 0 0,-1 0 15,0 0-15,1 0 16,-1 0-16,1 0 0,17-18 0,-18 18 16,0 0-16,1 0 0,-1-17 15,0 17 1,1 0-16,-1 0 15,0 0-15,1 0 0,-1 0 0,-17 0 16,17 0-16,-17 0 16,17 0-16,1 0 0,17-18 15,-18 18-15,0 0 0,1 0 16,-1 0-16,1 0 0,-1 0 16,0 0-16,1 0 15,-1 0-15,0 0 0,1 0 16,-1 0-16,0 0 0,1 0 0,-1 0 15,0 0-15,-17 0 0,18 0 16,-1 0-16,0 0 0,-17-18 0,0 18 16,17 0-16,0 0 15,1 0-15,-1 0 0,1 0 16,-1 0-16,0 0 0,1 0 16,-1 0-16,0 0 0,-17 0 15,17 0-15,1 0 0,-1 0 16,-17 0-16,17 0 0,1 0 0,-1 0 15,0 0-15,1 0 16,-1 0-16,0 0 0,1 0 0,-1 0 16,0 0-16,1 0 0,-1 0 15,-17 0-15,17 0 0,1 0 16,-1 0-16,0 0 0,1 0 16,-1 0-16,0 0 0,1 0 15,-1 0-15,1 0 0,-1 0 0,0 0 16,1 0-16,-1 18 0,0-18 15,1 0-15,-19 0 0,19 0 16,-1 0-16,1 0 0,-1 18 16,-17-18-16,-1 0 0,19 0 15,-1 0-15,0 0 16,1 0-16,17 17 0,-18-17 0,0 0 0,1 0 0,17 18 16,-18-18-16,1 0 0,-1 0 0,0 18 15,1-18-15,-1 0 16,0 0-16,18 17 0,-17-17 0,-1 0 15,0 0-15,18 18 0,-17-18 16,-1 0-16,1 0 0,17 18 16,-18-18-1,0 0-15,18 17 16,-17-17-16,17 18 0,-18-18 16,0 0-16,18 17 0,-17-17 15,-1 18-15,18 0 16,-18-18-16,18 17 0,-17-17 0,17 18 15,-18-18-15,18 18 0,0-1 16,-17-17-16,-1 0 16,18 18-16,0 0 15,0-1-15,-18 1 16,18-1 15,0 1-15,0 0-1,0-1-15,-17-17 0,17 18 0,0 17 16,0-17-16,0 0 0,0 17 16,0-17-16,0-1 0,0 1 15,0-1-15,0 1 16,0 0-16,0-1 16,0 1-1,0 0 1,0-1-16,0 1 15,0 0 1,0-1-16,0 1 0,0-1 0,0 1 16,0 0-16,17 17 0,-17-17 0,0 17 15,0-17-15,18-18 0,-18 17 0,0 1 0,18-18 0,-18 17 0,0 1 16,0 0-16,17-1 0,-17 1 0,0 0 16,18-18-16,-18 17 0,17-17 0,-17 18 0,18 17 15,-18-17 63,18-18-78,-18 18 16,35-18-16,-35 17 16,18-17-16,-1 0 0,1 0 0,-18 18 15,35-18-15,-17 0 0,-1 0 16,1 0-1,0 0 1,-1 0-16,19 0 0,-19 0 16,1 0-16,0 0 0,34 0 15,-34 0-15,0 0 0,35 0 16,-36 0-16,1 0 0,0 0 0,-1 0 16,1 0-16,0 0 0,-1 0 15,1 0 1,-1 0-1,1 0-15,0 0 16,-1 0-16,1 0 16,0 0-16,-1 0 0,1 0 15,0 0-15,-1 0 16,1 0-16,-1 0 0,1 0 16,0 0-1,-1 0-15,1 0 16,0 0-16,17-18 0,-17 18 15,17 0-15,0 0 0,-17 0 16,17 0-16,0 0 0,-17 0 16,0 0-16,-1 0 0,1 0 0,0 0 0,-1 0 15,1 0-15,-1 0 16,1 0-16,0 0 0,-1 0 0,1 0 16,0 0-16,-1 0 0,36 0 15,-18 0-15,-17 0 16,0 0-16,-1 0 0,1 0 0,0 0 0,-1 0 15,19 0-15,-19 0 0,1 0 0,-1 0 16,1 0-16,0 0 0,-1 0 0,1 0 0,0 0 16,-1 0-16,19 0 15,-1 0 1,-17 0-16,-1 0 16,1 0-16,17 0 0,-17 0 0,-1 0 15,19 0-15,-19 0 16,1 0-16,0 0 0,-1 0 15,1 18 1,-1-18 0,1 0-16,0 0 15,-1 0-15,1 0 0,0 0 16,-18 17-16,35 1 16,-35 0-16,18-18 0,-1 0 15,1 0-15,-1 0 16,1 0-1,0 0 1,-1 0-16,1 0 16,0 0-16,-1 0 15,1 0 1,0 0-16,-1 0 0,1 0 16,0 0-1,-1 0 1</inkml:trace>
  <inkml:trace contextRef="#ctx0" brushRef="#br0" timeOffset="146274.4062">10054 12259 0,'-17'0'235,"-1"0"-204,0 0 16,1 0-31,17 18-1,-18-18 1,0 0-1,18 17 1,0 1 0,-17-18-1,17 18 1,-18-18 0,18 17-16,-18-17 15,1 0 32,17 18-47,0-1 16,0 1-1,-18-18 1,18 18 46,0-1-46,-18-17-16,18 18 16,0 0-16,0-1 0,0 1 31,0 0 31,-17-18-62,17 17 16,0 1-16,0 0 0,0-1 16,0 1-1,0-1 1,0 1-16,0 0 16,-18-18-1,18 17 1,0 1-1,0 0 1,0-1-16,0 1 16,-17 0-16,17-1 0,0 1 15,0-1 1,0 1 0,0 0-16,-18-18 15,18 17 1,0 1-1,0 0-15,0-1 63,0 1-32,0 0-15,0-1-1,0 1 1,0-1-16,0 1 16,0 0-16,0-1 31,18-17-31,-1 18 0,-17 0 16,0-1-1,0 1-15,18-18 16,-1 0-1,1 35 1,0-35-16,-1 0 16,1 0-1,-18 18-15,18-18 0,-1 0 16,1 0-16,0 0 0,17 18 16,0-18-16,-17 0 15,52 0-15,-52 0 0,0 0 16,35 0-16,-36 0 0,1 0 15,-1 0-15,1 0 16,0 0-16,-1 0 16,1 0-16,0 0 0,-1 0 15,36 0-15,-35 0 0,-1 17 16,36-17-16,-35 0 0,53 0 16,-54 0-16,19 18 0,-19-18 0,89 0 15,-88 0-15,-1 0 0,1 0 0,0 0 16,-1 0-16,1 0 0,-1 0 0,54 0 15,-53 0-15,-1 0 0,1 0 0,35 0 0,17 0 16,-34 0-16,-19 0 0,124 0 16,-123 0-16,0 0 0,-1 0 0,19 0 0,-1 0 15,35 0-15,-52 0 0,0 0 0,35 0 0,-36 0 0,1 0 0,0 0 0,17 0 16,-18 0-16,1 0 0,17 0 0,-17 0 0,17 0 0,-17 0 16,0 0-16,52 0 0,-52 0 0,17 0 15,18 0-15,-35 0 0,-1 0 0,1 0 16,0 0-16,-1 0 0,1 0 0,17 0 15,-17 0-15,-1 0 0,1 0 0,17 0 16,-17 0-16,0 0 16,-1 0-16,18 0 0,1 0 0,-19 0 15,19 0-15,-19 0 0,1 0 0,0 0 0,-1 0 16,19 0-16,-19 0 16,1 0-16,-1 0 0,1 0 15,-18-18 1,18 18-16,-1 0 0,1 0 0,-18-17 15,18 17-15,-1 0 16,1 0-16,17-18 16,-17 18-16,-1 0 15,1 0-15,0-18 16,-1 18-16,-17-17 0</inkml:trace>
  <inkml:trace contextRef="#ctx0" brushRef="#br0" timeOffset="160671.9359">15293 13035 0,'18'0'94,"-1"18"-94,1-18 16,-1 0-16,1 0 0,35 17 15,-35-17-15,35 0 16,-53 18-16,17-18 0,1 0 0,-1 0 15,1 0-15,0 0 0,-1 0 32,1 0-32,0 0 0,-1 0 15,1 0-15,35 0 0,-35 18 16,17-18-16,-18 0 0,1 0 0,0 0 16,-1 0-16,1 0 0,0 0 15,-1 0 1,1 0-1,0 0-15,-1 0 16,1 0-16,-1 0 0,19 0 16,-19 0-16,19 0 0,-19 0 15,1 0 1,0 0-16,-1 0 16,1 0-1,-1 0-15,1 0 16,17 0-16,-17 0 0,0 0 15,35 0-15,-36 0 0,36 0 16,-35 0 0,-1 0-16,1 0 0,0 0 0,-1 0 15,1 0 1,0 0-16,-1 0 0,1 0 16,0 0-16,-1 0 15,18 0-15,-17 0 0,0 0 16,17 0-16,-17 0 15,-1 0-15,1 0 0,0 0 16,-1 0-16,1 0 16,-1 0-16,1 0 0,0 0 15,-1 0-15,1 0 0,0 0 16,-1 0-16,1 0 0,0 0 16,-1 0-16,1 0 15,0 0 1,-1 0-1,1 0 1,-1 0-16,1 0 16,0 0-16,-1 0 15,1 0-15,-18 17 0,18-17 0,17 0 16,-17 0 15,-1 0-15,-17 18-16,18-18 15,-1 0-15,-17 18 16,18-18-16,0 0 0,-1 0 16,-17 17-1,18-17 17,-18 18-32,18-18 15,-1 0 16,-17 18 48,0-1 233,0 1-312,0-1 141,0 1-126,0-36 610,18 18-609,0 0-16,-18-17 0,0-1 0,0 1 0,17 17 16,1 0-16,-18-18 0,17 18 0,1 0 62,-18-18-46,18 18-16,-1 0 15,1 0 17,0 0-32,-1 0 0,1 0 15,17 0-15,-35-17 16,18 17-16,0 0 0,-1 0 0,1 0 15,-1 0 1,1 0-16,0 0 16,-1 0-16,1 0 15,-18-18-15,18 18 0,-1 0 16,1 0-16,0 0 16,-1 0-16,1 0 15,-1 0-15,1 0 0,0 0 16,-1 0-16,1 0 0,17 0 15,-17 0-15,0 0 0,-1 0 0,1 0 0,-1 0 16,1 0-16,0 0 0,-1 0 0,1 0 0,0 0 16,-1 0-16,1 0 0,0 0 0,-1 0 15,1 0-15,0 0 16,-1 0-16,1 0 0,-1 0 16,1 0-16,0 0 15,-1 0-15,1 0 0,0 0 0,-1 0 16,1 0-16,0 0 0,-1 0 15,1 0-15,-1 0 0,1 0 16,0 0 0,-1 0-16,1 0 0,0 0 15,-1 0 1,1 0-16,0 0 0,-1 0 0,1 0 16,-1 0-16,1 0 0,0 0 15,-1 0-15,1 0 0,0 0 0,-1 0 16,1 0-16,0 0 15,-1 0-15,1 0 0,0 0 16,-1 0-16,1 0 0,-1 0 16,1 0-16,0 0 0,-1 0 15,1 0-15,0 0 0,-1 0 16,1 0 0,0 0-1,-1 0-15,1 0 16,-18-18-16,17 18 0,1 0 15,0 0 1,-1 0-16,-17-17 16,18 17-1,0 0 1,-18-18-16,17 18 0,1 0 31,0 0-31,-18-18 0,0 1 16,17 17-16,-17-18 15,18 18-15,-1 0 16,1 0 15,-18-18-31,18 18 0,-18-17 16,0-1 0,17 18-1,-17-17-15,0-1 0,18 18 47</inkml:trace>
  <inkml:trace contextRef="#ctx0" brushRef="#br0" timeOffset="163949.8435">8502 12453 0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3T02:42:22.6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1270 5521 0,'18'0'156,"-1"0"-156,36 0 15,-35 0-15,-1 0 0,19 0 16,-19 0-16,1 0 0,0 0 16,17 0-16,-17 0 15,-1 0-15,1 0 16,-1 0-16,19 0 16,-19 0-16,1 0 15,0 0-15,-1 0 0,19 0 16,-19 0-16,1 0 0,0 0 15,-1 0-15,1 0 0,-1 0 16,1 0-16,0 0 0,-1 0 16,1 0-16,0 0 0,-1 0 15,1 0 1,0 0-16,-1 0 16,1 0-16,-1 0 15,1 0 1,17 0-16,-17 0 0,17 0 15,-17 0-15,0 0 16,-1 0-16,1 0 0,-1 0 0,1 0 16,0 0-16,17 0 0,18 0 15,-35 0-15,-1 0 0,1 0 0,17 0 16,-17 0-16,17 0 16,-17 0-16,35 0 0,-18 0 0,-17 0 0,17 0 15,-18 0-15,1 0 0,0 0 0,-1 0 16,1 0-16,0 0 0,-1 0 0,1 0 0,0 0 15,-1 0-15,1 0 0,-1 0 0,1 0 0,0 0 16,-1 0-16,1 0 0,0 0 0,-1 0 16,1 0-16,0 0 0,35 18 15,-36-18-15,1 0 0,-1 0 0,1 0 0,0 0 0,-1 0 16,-17 17-16,18-17 0,0 0 0,-1 0 0,54 0 16,-54 0-16,1 0 0,0 0 15,35 0-15,-36 0 0,19 0 16,-1 0-16,-18 0 0,1 0 15,17 0-15,-17 0 0,0 0 0,-1 0 16,1 0-16,0 0 0,-1 0 0,1 0 16,17 0-16,0 0 15,-17 0-15,17 0 0,-17 0 16,0 0-16,-1 0 0,1 0 0,0 0 0,-1 0 16,1 0-16,17 0 15,-17 0-15,-1 0 16,1 0-16,0 0 0,-1 0 15,1 0-15,17 0 0,-17 0 16,-1 0-16,1 0 0,17 0 16,-17 0-16,0 0 0,-1 0 0,19 0 15,-19 0-15,1 0 0,0 0 0,-1 0 16,1 0-16,-1 0 0,1 0 16,0 0-16,-1 0 0,1 0 0,0 0 15,-1 0-15,1 0 16,0 0-16,-1 0 0,1 0 0,-1 0 15,1 0-15,0 0 0,-1 0 16,1 0-16,0 0 0,-1 0 16,1 0-16,0 0 0,-1 0 15,1 0-15,-1 0 16,1 0-16,0 0 16,-1 0-1,19 0-15,-19 0 16,1 0-16,0 0 0,-1 0 0,1 0 15,0 0 1,-1 0-16,1 0 0,-1 0 0,1 0 16,0 0-16,-1 0 15,1 0-15,0 0 0,-1 0 16,1 0-16,0 0 16,17 0-16,-18 0 15,1 0-15,0 0 0,-18 18 0,17-18 0,1 0 16,0 0-16,-18 18 0,17-18 0,1 0 15,0 0-15,-1 0 0,1 0 16,-1 0-16,1 0 16,17 0-16,-17 0 0,0 0 15,-1 0-15,1 0 0,0 0 16,-1 0-16,1 0 0,0 0 16,-1 0-16,1 0 0,-1 0 0,1 0 15,-18 17-15,35-17 0,-17 0 16,17 0-16,-17 0 0,0 0 15,-1 0-15,1 0 16,-1 18-16,1-18 0,0 0 16,-1 0-16,1 0 0,0 0 15,-1 0-15,19 17 16,-19-17-16,1 0 0,-1 0 0,1 0 16,17 0-16,-17 0 0,35 0 0,-35 0 15,-1 0-15,1 0 0,0 0 16,17 0-16,-18 0 0,1 0 0,0 0 0,-1 0 15,1 0-15,0 0 0,-1 0 16,1 0-16,0 0 0,-1 0 16,1 0-16,-1 0 0,1 0 0,0 0 0,-1 0 15,19 0-15,-19 0 0,1 0 0,0 0 16,34 0-16,-34 0 0,17 0 16,1 0-16,-1-17 0,-17 17 0,17 0 15,-17 0-15,34 0 16,-34 0-16,35-18 0,-35 18 0,-1 0 15,1 0-15,0 0 0,-1 0 16,1 0-16,-1 0 0,1 0 0,0 0 16,-1 0-16,1 0 0,17 0 15,-17 0-15,17 0 0,-17 0 16,17 0-16,-17 0 0,-1 0 0,1 0 16,17 0-16,-17 0 0,0 0 0,-1 0 15,1 0-15,0 0 0,-1 0 0,1 0 0,-1 0 0,1 0 16,0 0-16,-1 0 0,1 0 0,17 0 15,-17 0-15,0 0 0,17 0 16,0 0-16,-17 0 16,-1 0-16,1 0 0,0 0 15,-1 0-15,1 0 0,0 0 0,-1 0 0,1 0 16,-1 0-16,1 0 0,0 0 16,-1 0-1,1 0-15,0 0 16,-1 0-1,1 0-15,0 0 16,-1 0-16,1 0 0,17 0 16,0 0-16,-17 0 0,0 0 15,-1 0-15,1 0 0,0 0 0,-1 0 16,1 0-16,0 0 0,-1 0 16,1 0-1,-1 0 1,1 0-16,0 0 0,-1 0 15,1 0-15,0 0 16,-1 0-16,1 0 0,-18 18 16,18-18-16,-1 0 0,1 0 15,-1 0-15,1 17 0,0-17 16,-1 0-16,1 0 0,17 0 16,-17 0-16,0 0 0,-1 0 15,1 0-15,0 0 0,-1 0 16,1 0-16,-1 0 0,1 0 15,0 0-15,-1 0 0,1 0 16,0 0-16,-1 0 0,1 0 16,0 0-1,-1 0-15,1 0 16,-1-17 0,1 17-1,-18-18-15,18 18 0,-1 0 16,1-17-1,0 17-15,-18-18 16,17 0-16,1 18 16,-18-17-16,18 17 15,-18-18-15,0 0 16,17 18-16,1-17 0,-18-1 62,0 0-46,17 18-16,1 0 16,-18-17-1,0-1 1,18 18-16,-18-18 0,0 1 234,0-1-218,0 1 0,0-1-1,0 0-15,-36-35 16,19 18-1,-1 35-15,1-18 0,-1 1 16,0 17 0,1 0-1,17-18 1,-18 18 0,18-17-16,0-1 15,-18 18 1,1 0-16,17-18 15,-18 18-15,18-17 297,-18 17-297,1 0 16,-1-18-16,18 0 16,-17 18-16,-1 0 15,18-17-15,-18 17 0,1 0 0,-36-36 16,35 36-16,0 0 15,1-17-15,-1 17 16,1-18-16,-1 18 16,0 0-16,1-17 0,-1-1 15,18 0-15,-53 18 0,53-17 16,-18 17-16,1-18 0,-1 18 16,0-18-16,1 18 0,17-17 0,0-1 15,-18 18-15,1 0 0,-1-18 16,-17 1-16,17 17 15,0 0-15,-17-18 0,17 0 16,1 1-16,-1 17 0,-35 0 16,18 0-16,0 0 15,17 0-15,-52-18 0,70 1 16,-36 17-16,19 0 0,-19 0 0,1-18 16,17 18-16,1 0 0,-1 0 15,-17 0-15,17 0 0,1 0 16,-1 0-16,0 0 0,1 0 0,-1 0 0,-17 0 15,17 0-15,0 0 0,1 0 0,-1 0 0,-17 0 16,17 0-16,1 0 0,-1 0 16,0 0-16,1 0 0,-1 0 0,0 0 15,-17 0-15,18 0 16,-1 0-16,0 0 0,1 0 16,-1 0-16,0 0 0,1 0 0,-1 0 15,-17 0-15,17 0 0,0 18 16,1-18-16,-1 17 0,1-17 15,-1 0 954,0 0-969,1 0 0,-1 0 0,0 0 16,1 0-16,-1 0 0,0 0 15,1 0-15,-1 0 0,1 0 0,-1 0 16,0 0-16,1 0 0,-1 0 16,0 0-16,1 0 15,-1 0-15,0 0 0,1 0 16,-1 0-16,1 0 16,-1 0-16,0 0 15,1 0 16,-1 0-31,0 0 16,1 0 15,-1 0-31,0 0 16,18 18-16,-17-18 0,-1 0 16,0 0-16,1 0 15,-1 0 1,1 0-1,-1 0-15,0 0 0,1 0 16,-1 0-16,0 0 16,1 0-16,-1 0 0,0 0 0,18 17 15,-17-17-15,-1 0 157,1 0-142,-1 0 1,0 0-16,1 0 15,-1 0-15,0 0 16,1 0-16,-1 0 0,18 18 0,-18-18 16,1 0-1,-1 0 157,1 0-172,-1 0 0,0 0 16,1 0-16,-1 0 0,0 0 0,1 0 15,-1 0-15,0 0 0,1 0 0,-1 0 16,0 0-16,1 0 16,-1 0-16,1 0 15,-1 0-15,0 0 16,1 0-16,-1 0 16,0 0-16,1 0 0,-1 0 15,0 0 1,1 0-16,-1 0 15,1 0 17,-1 0-32,0 0 15,1 0-15,-1 0 16,0 0-16,1 0 0,-1 0 16,0 0-16,1 0 0,-1 0 0,1 0 15,-1 0-15,0 0 16,18-18-16,-17 18 15,-1 0-15,0 0 16,1 0 0,-1 0-16,18-17 0,-18 17 15,1 0-15,-1 0 16,0 0 0,1 0 46,-1 0-62,1 0 16,-1 0-16,0 0 0,1 0 15,-1 0 79,0 0-78,1 0-1,-1 0-15,0 0 16,1 0 0,-1 0-16,1 0 15,-1 0-15,0 0 0,1 0 0,-1 0 16,0 0-16,1 0 0,-1 0 15,0 0-15,1 0 16,-1 0 62,1 0-62,-1 0-16,0 0 0,1 0 15,-1 0-15,0 0 0,1 0 16,-1 0-16,0 0 0,1 0 0,-1 0 16,0 0-16,1 0 0,-1 0 0,1 0 15,-1 0-15,0 0 0,1 17 16,-1-17-16,0 0 0,1 0 0,-1 0 16,0 0-16,1 0 15,-1 0-15,1 0 0,-1 0 16,0 0-16,1 0 15,-1 0-15,0 0 0,1 0 16,-1 0-16,0 0 0,1 0 16,-1 0-16,1 0 0,-1 0 15,0 0-15,1 0 0,-1 0 16,0 0-16,1 0 0,-1 0 16,0 0-16,1 0 0,-1 0 0,0 18 15,1-18-15,-1 0 0,1 0 0,-1 0 0,0 0 16,1 0-16,-1 0 0,0 0 0,1 0 0,-1 0 0,-17 0 15,35 18-15,-18-18 0,1 0 0,-1 0 0,0 0 16,1 0-16,-1 0 0,0 0 0,1 0 0,17 17 0,-18-17 16,0 0-16,1 0 0,-1 0 0,1 0 15,-19 0-15,19 0 0,-19 0 0,19 0 16,-1 0-16,0 0 0,1 0 0,-1 0 0,0 0 16,1 0-16,-1 0 0,1 0 0,-1 0 0,0 0 0,1 0 15,-1 0-15,0 0 0,1 0 0,-1 0 0,0 0 0,1 0 16,-1 0-16,1 0 0,-1 0 0,0 0 15,-17 0-15,17 0 0,1 0 0,-1 0 0,0 0 16,-17 0-16,18 0 0,-1 0 0,0 0 16,1 0-16,-1 0 0,0 0 15,1 0-15,-1 0 16,0 0-16,1 0 0,-1 0 0,0 0 16,1 0-16,-1 0 0,1 0 0,-1 0 15,0 0-15,1 0 16,-1 0-16,0 0 0,1 0 0,-1 0 15,0 0-15,1 0 0,-1 0 16,1 0-16,-1 0 0,0 0 16,1 0-16,-1 0 0,0 0 15,1 0-15,-1 0 16,-17 0-16,17 0 0,1 0 0,-1 0 16,0-17-16,1 17 0,-1 0 15,0 0-15,1 0 0,-1 0 0,0 0 16,1 0-16,-1 0 0,0 0 0,1 0 15,-1 0-15,1 0 0,-1 0 16,0 0-16,1 0 0,-1 0 0,0 0 16,1 0-16,-1 0 0,0 0 0,1 0 15,-1 0-15,1 0 0,-1 0 16,0 0-16,1 0 16,-1 0-16,0 0 15,1 0 1,-1 0-16,0 0 15,1 0-15,-1 0 16,1 0-16,-1 0 0,0-18 16,1 18-16,-1 0 15,0 0-15,1 0 16,-1 0-16,0 0 0,1 0 16,-1 0-16,0 0 0,1 0 15,-1 0 1,1 0-16,-1 0 0,0 0 15,1 0-15,-1 0 16,0 0-16,1 0 16,-1 0-16,0 0 0,1 0 0,-1 0 15,1 0-15,-1 0 0,0 0 16,1 0-16,-1 0 16,0 0-16,1 0 15,-1 0-15,0 0 0,1 0 16,-1 0-1,1 0-15,-1 0 16,0 0-16,18 18 16,-17-18-16,-1 0 0,0 0 15,1 0-15,17 17 0,-18-17 16,0 0 0,1 0-16,17 18 0,-18-18 46,18 18-46,-18-18 16,18 17-16,-17-17 16,17 18 62,-18-18-78,18 18 15,-17-18-15,17 17 16,0 1-16,-18-18 0,18 18 16,0-1-1,0 1 1,0-1 0,-18 1-16,18 0 0,0-1 15,0 1-15,0 0 31,0-1 79,0 1-95,0 0-15,18-18 16,-18 17 0,18-17-1</inkml:trace>
  <inkml:trace contextRef="#ctx0" brushRef="#br0" timeOffset="7570.4392">10460 6227 0,'17'0'312,"1"0"-312,0 0 16,-1 0-16,1 0 0,0 0 16,-1 0-1,1 0 32,35 0-31,-35 0-1,-1 0-15,1 0 16,-1 0 0,1 0-1,0 0 1,-1 0-16,1 0 16,0 0-16,-1 0 0,1 0 15,0 0-15,-1 0 16,1 0-16,-1 0 15,1 0-15,0 0 0,-1 0 16,1 0-16,0 0 16,-1 0-16,1 0 0,0 0 15,-1 0-15,1 0 16,17 0-16,-17 0 16,-1 0-16,1 0 15,0 0 1,-1 0-1,1 0 1,0 0-16,-1 0 16,1 0-16,0 0 0,-1 0 15,1 0 1,-1 0 0,1 0-1,0 0-15,-1 0 16,1 0-1,0 0-15,-1 0 16,1 0-16,0 0 0,-1 0 16,1 0-16,-1 0 15,1 0-15,0 0 16,-1 0-16,1 0 16,0 0-16,-1 0 15,1 0-15,0 0 0,-1 0 16,1 17-16,-1-17 0,1 0 15,17 0-15,-17 0 0,0 0 16,-1 18-16,1-18 0,0 0 16,-1 0-1,1 0-15,0 0 0,-1 0 16,1 0-16,-1 0 0,1 0 16,0 0-16,-1 0 15,1 0-15,0 0 0,-1 0 16,1 0-1,0 0-15,-1 0 0,1 0 16,-18 17-16,17-17 16,1 0-16,0 0 15,-1 0-15,1 0 16,0 0-16,-1 0 0,1 0 16,17 0-16,-17 0 15,-1 0-15,1 0 16,0 0-16,-1 0 0,1 0 15,0 0 1,-1 0-16,1 0 16,0 0-1,-1 0 1,1 0-16,0 0 16,-1 0-16,1 0 15,-1 0 1,1 0-16,0 0 0,-1 0 15,1 0-15,0 0 16,-1 0 0,1 0-1,0 0 1,-1 0 15,1 0-15,-1 0 15,1 0-15,0 0-1,-1 0 1,1 0 0,0 0-16,-1 0 15,1 0-15,0 0 16,-1 0-16,1 0 15,-1 0 1,1 0-16,0 0 16,-1 0-1,1 0 1,0 0-16,-1 0 0,1 0 16,0 0-16,-1 0 0,19 0 15,-19 0-15,1 0 0,-1 0 16,1 0-16,0 0 15,-1 0 1,1 0-16,0 0 16,-1 0-16,1 0 15,0 0-15,-1 0 0,1 0 0,-1 0 16,1 0-16,0 0 0,-1 0 16,1 0-16,0 0 0,-1 0 15,1 0-15,0 0 16,-1 0-1,1 0-15,-1 0 0,1 0 16,0 0 0,-1 0-16,1 0 15,-18-17 1,18 17-16,-1 0 31,1 0-15,0 0-1,-1 0 1,1 0 0,0 0 265,-1 0-265,1 0-1,35 0 1,-36 0-16,1 0 47,0 0-16,-1 0 16,1 0 406,0 0-453,-1 0 0,1 0 16,-1 0-16,1 0 0,0 0 0,35 0 15,-18 0-15,-17 0 0,17 0 16,-18 0-16,1 0 0,0 0 0,-1 0 265,1 0-249,0 0-16</inkml:trace>
  <inkml:trace contextRef="#ctx0" brushRef="#br0" timeOffset="9724.7882">16175 6191 0,'17'0'140,"1"0"-140,35 0 16,-35 0-16,-1 0 0,1 0 0,53 18 15,-54 0-15,1-18 0,-1 0 16,1 0-16,0 0 0,-1 0 0,1 0 0,0 0 0,-1 0 0,1 0 16,-18 17-16,53-17 0,-36 0 0,19 0 0,-19 18 0,1-18 0,0 0 0,35 17 15,-1-17-15,1 0 16,0 0-16,53 0 16,-88 0-16,-1 0 0,19 0 0,-19 0 15,1 0-15,0 0 0,-1 0 0,1 0 16,0 0-16,-1 0 0,1 0 15,-1 0-15,1 0 0,0 0 0,17 0 16,-17 0-16,-1 0 0,19 0 0,-19 0 16,1 0-16,35 0 0,-36 0 0,1 0 0,17 0 15,-17 0-15,0 0 0,-1 0 0,-17 18 0,36-18 0,-1 0 16,0 18-16,-17-18 0,17 0 16,-17 0-16,-1 0 0,1 17 0,0-17 15,-1 0-15,1 0 0,-1 0 16,36 0-16,-35 18 0,0-18 15,35 0-15,-53 18 0,17-18 16,18 0-16,-17 0 0,0 0 0,-1 0 16,1 0-16,0 0 0,17 0 0,-17 0 15,-1 0-15,1 0 0,0 0 0,-1 0 16,18 0-16,1 0 0,-19 0 16,1 0-16,17 0 0,1 0 15,-19 0-15,18 0 16,-17 0-16,0 0 0,-1 0 15,1 0-15,0 0 0,-1 0 0,1 0 0,17 0 16,-17 0-16,17 0 0,-17 0 16,17 0-16,-17 0 0,-1 0 0,1 0 15,35 0-15,-35 0 0,-1 0 0,1 0 16,-1 0-16,1 0 0,0 0 0,-1 0 16,1 0-16,0 0 0,-1 0 0,1 0 0,0 0 15,34 0-15,-34 0 0,0 0 16,-1 0-16,1 0 0,0 0 15,-1 0-15,1 0 0,0 0 16,17 0-16,-18 0 0,1 0 16,0 0-16,-1 0 0,19 0 15,-19 0-15,1 0 0,0 0 16,17-18-16,-17 18 16,-1 0-16,1 0 0,-1 0 15,-17-18-15,18 18 0,0 0 16,-1 0-16,19-17 15,-19 17-15,1 0 0,0 0 16,-18-18-16,17 18 16,1 0-16,-1 0 0,1 0 31,0 0-31,17 0 31,-17 0-31,-1 0 0,1 0 16,0 0-16,-1 0 0,1 0 15,-1 0-15,1 0 16,0 0-16,-1 0 0,1 0 16,0 0-16,-1 0 15,1 0-15,0 0 0,-1 0 16,1 0 0,0-18-16,-1 18 31,1 0-16,-1 0-15,1 0 16,0 0-16,-1 0 0,1 0 16,-18-17-1,18 17 438,-18-18-437,-18 18 0,0 0-16</inkml:trace>
  <inkml:trace contextRef="#ctx0" brushRef="#br0" timeOffset="15832.2227">6756 7038 0,'17'0'79,"19"0"-64,87 0-15,-70 0 16,18 0-16,158 0 15,-88 0 1,-106 0-16,71 0 0,18 0 16,-107 0-16,18 0 15,-17 0-15,0 0 0,-1 0 0,19 0 16,-1 0-16,-17 0 0,17 0 0,35 0 16,-52 0-16,0 0 0,35 0 15,-36 0-15,1 0 0,0 0 0,17 0 0,-18 0 0,36 0 16,-35 0-16,0 0 0,-1 0 0,36 0 0,-35 0 15,70-18-15,-70 18 0,-1 0 0,19 0 16,16 0-16,1 0 0,0 0 0,-17 0 16,34 0-16,-35 0 0,-17 0 0,17 0 0,-35 18 0,53-18 15,-35 0-15,0 0 0,-18 18 0,35-18 0,-18 0 0,1 0 0,17 0 0,1 0 16,-1 0-16,-17 0 0,-1 0 0,18 0 0,-17 0 0,17 0 16,54 0-16,-54 0 0,-17 0 15,17 0-15,-18 0 0,54 0 0,-36 0 16,-17 0-16,35 0 0,-36 0 15,19 0-15,-19 0 0,19 0 0,17 0 0,-1 0 16,-34 0-16,17 0 0,1 0 0,-19 0 16,19 0-16,-19 0 0,36 0 0,-35 0 15,17 0-15,-17 0 0,17 0 0,-17 0 0,17 0 16,-17 0-16,17 0 0,-18 0 16,1 0-16,0 0 0,-1 0 0,1 0 0,0 0 15,-1 0-15,1 0 0,0 0 0,34 0 16,-34 0-16,0 0 15,-1 0-15,1 0 0,0 0 0,-1 0 16,1 0-16,0 0 0,-1 0 516,1 0-516,-18-18 0,18 18 15,-1 0-15,1 0 0,-1 0 0,1 0 16,0 0-16,17-18 0,-17 18 16,-1 0-16,1 0 0,0 0 0,-1 0 15,-17-17 1</inkml:trace>
  <inkml:trace contextRef="#ctx0" brushRef="#br0" timeOffset="17962.351">12330 7144 0,'17'0'94,"18"0"-79,-17 0-15,17 0 0,142 0 16,-160 0-16,230 0 16,-211 0-16,17 0 0,-36 0 0,1 0 15,-1 0-15,1 0 0,17 0 0,-17 0 0,35 0 0,-18 0 16,18 0-16,0 0 15,-18 0-15,1 0 0,-19 0 16,19 0-16,-19 0 0,1 0 0,-1 0 0,1 0 16,70 0-16,-70 0 0,0 0 0,-1 0 0,36 0 15,71 0-15,-89 0 0,35 0 16,-34 0-16,-1 0 0,0 0 0,1 0 0,34 0 16,-17 0-16,18 0 0,-54 0 0,18 0 0,-17 0 0,0 0 0,17 0 15,-17 0-15,-1 0 0,1 0 0,0 0 0,-1 0 0,1 0 0,17 0 0,-17 0 16,-1 0-16,1 0 0,0 0 0,17 0 0,0 0 15,-17 0-15,0 0 0,17-18 16,-18 18-16,1 0 0,0 0 0,35 0 16,-36 0-16,19 0 0,16 0 0,-34 0 15,0 0-15,-1 0 0,1 0 0,17 0 0,-17 0 0,0 0 16,-1 0-16,1 0 0,0 0 0,-1 0 0,36 0 16,-35 0-16,17 0 0,-17 0 0,17 0 15,-17 0-15,-1 0 0,1 0 0,-1 0 0,1 0 16,0 0-16,-1 0 0,1 0 0,0-18 15,-1 18-15,1 0 0,0 0 0,-1 0 0,36 0 16,-35 0-16,-1 0 0,1 0 16,0 0-16,-1 0 0,1 0 15,0 0 1,-18-17 0,17 17 15,1 0 16,0 0-47,-1 0 15,1 0 17,-1 0-17,1 0 1,0 0-16,17 0 15,-17 0-15,17 0 16,-17 0-16,-1 0 0,1 0 0,-1 0 16,1 0-16,0 0 15,-1 0-15,1 0 0,0 0 16,-1 0 0,1 0-1,0 0-15,-1 0 16,1 0-16,-1 0 0,1 0 15,0 0-15,-1 0 16,1 0 0,-18-18 15,18 18-15</inkml:trace>
  <inkml:trace contextRef="#ctx0" brushRef="#br0" timeOffset="19346.2484">16880 7003 0,'36'0'94,"-19"0"-94,1 0 0,17 0 15,-17 0 1,0 0-16,-1 0 16,1 0-16,-1 0 15,1 0-15,17 0 16,-17 0-16,0 0 0,-1 0 16,19 0-16,-19 0 15,1 17-15,-1-17 16,1 0-1,0 0 1,-1 0-16,-17 18 16,18-18-16,0 18 15,-1-18-15,-17 17 0,18-17 0,0 18 16,-1-18-16,1 0 0,17 17 16,-35 1-16,18-18 0,-1 0 15,-17 18 1,18-18-16,-18 17 0,18-17 15,-18 18-15,17-18 0,-17 18 16,18-1-16,0-17 16,-18 18-1,17-18 32,-17 18-16,18-18-31,-18 17 16,0 1 0,0-1-1</inkml:trace>
  <inkml:trace contextRef="#ctx0" brushRef="#br0" timeOffset="21307.2249">14446 5521 0,'-17'0'47,"-1"0"-31,0 0-16,1 0 0,-54-35 16,36 35-16,-36 0 0,-17-18 15,53 18-15,17-18 0,-123-17 16,88 35-16,-123-35 0,123 35 0,18-18 15,-1 18-15,36-17 0,-53 17 0,36-18 0,-19 18 0,19 0 0,-1 0 0,-35 0 0,36 0 16,-213-53 0,160 53-16,-54-35 0,-17 35 15,106 0-15,17-18 0,1 18 0,-36 0 16,17 0-16,19 0 0,-18 0 0,17 0 0,0 0 0,1 0 0,-1 0 0,-35 0 0,18 0 16,-18 0-16,35 0 0,-17 0 0,17 0 0,1 0 0,-36 0 0,35 0 0,0 0 0,-34 0 15,-54 0-15,53 0 16,-124 0-16,160 18 0,-19-18 0,19 0 0,-1 0 0,1 0 0,-1 0 0,0 0 0,-17 0 0,17 17 0,-17-17 15,17 0-15,-17 0 0,18 0 0,-1 18 0,-17-18 0,-18 0 0,35 0 0,0 0 0,1 0 0,-1 0 16,-17 0-16,0 0 0,17 0 0,-35 18 16,35-1-16,1-17 0,-1 0 0,-17 0 0,17 0 15,1 0-15,-1 18 0,0-18 16,-17 18-16,17-1 16,-17-17-16,17 0 0,1 0 0,17 18 15,-18-18-15,-17 17 0,17-17 0,18 36 0,-17-36 16,-36 17-16,35 1 0,-17 0 0,0-18 15,17 35-15,-17-35 0,17 0 0,18 18 0,-35-18 0,17 0 16,18 17-16,-18-17 0,1 18 0,-1-18 0,-17 0 16,17 18-16,1-1 0,-1 1 0,0-18 0,1 0 15,-1 0-15,0 17 0,1 1 16,-1-18-16,0 0 0,18 18 16,-17-18 15,-1 17-16,18 1-15,-17-18 0,17 18 16,0-1-16,-18-17 0,0 0 16,18 18-16,0 0 15,0-1-15,0 1 0,-17-18 16,17 17-16,0 1 0,0 0 0,-18-18 16,18 35-16,0-17 0,0-1 15,0 1-15,0 0 0,0-1 0,18 1 0,-18-1 16,17 1-16,1 17 0,0-17 0,-18 0 0,17-1 0,1-17 0,-18 18 15,17 0-15,19-1 0,-19 1 0,1 0 0,35-18 0,0 35 16,-36-35-16,1 0 0,-18 17 0,18-17 0,-1 0 0,1 0 16,70 36-16,-70-36 0,0 0 0,17 0 0,-18 0 15,36 17-15,-17-17 0,-19 18 0,1-18 0,-18 18 0,35-18 0,18 17 0,-35-17 0,-1 0 0,1 0 0,0 0 16,176 36-16,-177-36 0,177 17 16,-141-17-16,-35 0 0,17 0 0,0 0 0,1 18 0,17-18 0,17 0 0,-17 17 0,88-17 15,-70 0-15,-54 0 0,1 0 0,0 0 0,-1 0 0,1 0 16,53 0-16,-19 0 0,-34 0 0,35 0 0,-35 0 0,17 0 15,0 0-15,-17 0 0,17 0 0,18 0 0,-18 0 16,-17 0-16,0 0 0,-1 0 0,1 0 0,70 0 0,-53 0 0,1 0 16,-1 0-16,0 0 0,-17 0 0,-1 0 0,19 0 0,17 0 0,176 0 15,-211 0 1,35 0-16,52 0 0,-16 0 16,-72 0-16,18 0 0,-17 0 0,123 0 0,-123 0 0,105 0 15,-105 0-15,17 0 0,-17 0 0,17 0 0,-17 0 16,17 0-16,-17 0 0,-1 0 0,1 0 0,0 0 0,-18-17 0,35 17 0,18-18 15,-36 18-15,-17-17 16,18 17-16,0 0 0,-1 0 16,1-18-16,0 18 0,-18-18 0,35 18 15,0 0-15,-17 0 0,-18-17 0,17 17 16,1 0-16,-18-18 0,53 0 0,-53 1 0,35-1 16,-35 0-16,18 18 0,-18-17 0,18 17 15,-1 0-15,-17-35 0,18 17 16,-18 0-16,0 1 15,18 17 1,-18-18-16,0 0 16,0 1-1,0-1-15,0 0 16,0 1-16,0-1 16,0 0-16,0 1 15,0-1-15,0 1 0,-18-1 16,18 0-16,-18 18 15,1-17-15,17-1 0,0 0 16,-18 18-16,0-17 0,1 17 0,17-18 16,0 0-16,-18 18 15,-17-17-15,35-1 0,-18 18 0,0-17 16,1 17-16,17-18 0,-18 18 31,18-18-31,-17 18 16,17-17-16,-18 17 15,0 0 1,1 0-16,-1 0 16,18-18-1</inkml:trace>
  <inkml:trace contextRef="#ctx0" brushRef="#br0" timeOffset="22728.0764">17551 5450 0,'-18'-17'0,"36"34"0,-54-52 0,19 35 0,17-18 0,-18 18 16,0 0-16,-34 0 15,34 0-15,-17-17 0,-36-1 16,-17 18-16,70 0 16,-140-17-16,140 17 0,0-18 0,1 18 0,-1 0 0,0 0 15,1 0-15,-1-18 0,0 18 0,-35 0 0,-17 0 0,52 0 0,1 0 16,-1 0-16,0 0 0,1 0 0,-1 0 0,-35 0 0,0 0 16,36 0-16,-1 0 0,-17 0 0,17 0 0,-35 0 15,36 0-15,-1 0 0,0 0 0,1 0 16,-36 0-16,17 0 0,19 0 15,-1 0-15,-35 0 0,53 18 0,-17-18 0,-1 0 16,-35 18-16,35-18 0,18 17 0,-35-17 0,17 18 0,1-18 16,-18 35-16,17-35 0,18 18 0,-35-18 15,35 17-15,0 1 0,-18-18 0,0 18 16,1-18-16,17 17 0,0 1 0,-18-18 16,0 18-16,18-1 0,0 1 15,-17 35 1,17-36-16,0 1 0,0 0 0,0-1 15,0 1-15,0 0 0,0 17 0,0 18 0,0-36 16,0 19-16,35-1 0,-35-17 0,0-1 16,18 36-16,-1-18 15,1-17-15,-18 17 0,18-35 0,-1 18 0,1 0 16,-18-1-16,35 1 0,-35 0 0,35 17 16,-17-35-16,0 0 0,17 18 0,-17-18 0,87 35 15,-87-18-15,0-17 0,-1 0 0,36 18 0,-17-18 16,-19 0-16,1 0 0,17 0 0,-35 18 0,18-18 0,-1 0 0,54 0 0,-53 0 15,-1 0-15,1 0 0,0 0 0,-1 0 0,1 0 0,-1 0 0,1 0 0,0 0 0,-1 0 0,1 0 16,0 0-16,-1 0 0,19 0 0,-19 0 0,1 0 0,-1 0 0,1 0 16,0 0-16,52 0 0,-52 0 0,0 0 0,-1 0 0,1 0 0,35 0 15,-36 0-15,1 0 0,0 0 0,-1 17 0,1-17 0,0 0 0,-1 0 0,19 0 16,87 18-16,-105-18 0,-1 0 0,19 0 0,52 0 16,-35 0-16,-36 0 0,36 0 0,18 0 15,-36 0-15,106 0 0,-123 0 0,88 0 16,-53 0-16,-1 0 0,-34 0 0,17 0 0,-17-18 15,17 18-15,-17 0 0,0 0 0,-1 0 0,-17-17 0,18 17 0,0 0 0,-1 0 16,1 0-16,35 0 0,-36 0 0,19 0 16,-19 0-16,1 0 0,0 0 0,17 0 0,18-18 0,-36 18 0,1-18 0,0 18 15,17 0-15,-17 0 0,-1 0 0,54 0 0,-54 0 0,1 0 0,0 0 0,-1-17 16,19 17-16,-19 0 0,-17-18 0,18 18 0,88-17 16,-89 17-16,19 0 0,-19-18 0,19 18 15,-19-18-15,1 18 0,17-17 16,-17 17-16,-18-18 0,17 18 15,1 0-15,-18-18 0,35 18 0,1 0 16,-19-17-16,1 17 0,17-18 0,18 0 16,-35 18-16,-1 0 0,1-17 15,0 17-15,-1 0 0,1-18 16,0 18-16,-18-18 16,17 18-16,1 0 15,-18-17 1,17 17-1,1 0-15,0 0 0,-18-18 0,17 18 0,1 0 16,-18-17-16,18 17 0,-18-18 0,17 18 0,1 0 0,0 0 16,-1 0-16,-17-18 15</inkml:trace>
  <inkml:trace contextRef="#ctx0" brushRef="#br0" timeOffset="24804.6296">16986 5345 0,'18'0'0,"35"0"16,-36 0-16,1 0 0,0 0 0,17 0 0,18 0 16,-35 0-16,-1 0 0,1 0 0,-1 0 0,1 0 15,141 0 1,-53 0-16,-89 0 0,124 0 16,-88 0-1,0 0-15,0 0 0,-35 0 0,17-18 0,-17 18 0,-1 0 0,72 0 16,-72 0-16,89 0 15,-88 0-15,88 0 0,-89 0 0,1 0 16,-1 0-16,1 0 0,0 0 0,-1 0 0,1 0 0,0 0 0,17 0 16,-17 0-16,-1 0 0,18 0 0,-17 0 15,0 0-15,-1 0 0,-17 18 0,36-1 0,17-17 16,-36 0-16,36 53 0,-35-53 0,17 0 16,71 53-16,-71-53 0,18 0 0,0 18 15,-35-1-15,-1-17 0,1 0 0,0 0 0,-1 0 0,1 0 16,-1 0-16,-17 18 0,18-18 0,17 0 15,-17 0 1,0 0-16,-18 18 0,35-1 16,53 19-16,-70-19 0,-18 1 0,17-18 15,1 17-15,0-17 0,-1 0 0,1 0 0,0 0 0,-18 18 0,17-18 0,19 18 16,-19-18-16,1 0 0,-1 17 0,36-17 16,-35 0 15,0 0-16,-1 0-15,1 0 0,0 0 16,-1 0-16,1 0 0,-1 0 16,19 0-16,-19 0 0,1 0 15,0 0-15,-1 0 0,-17 18 16,18-18-16,0 0 0,-1 18 16,1-18-16,-1 0 15,1 17 1,0-17-1,-1 0 1,1 0 15,0 0-15,-1 0 109,-17 18-78,18-18-32,0 53 1,-18-36-16,17 1 16,-17 0-16,18-1 15,-18 1-15,0 0 0,0-1 16,0 1-16,0 0 0,0-1 16,0 1-16,0 17 15,0-17-15,0-1 0,-18-17 0,18 18 0,0 0 0,-35-18 16,17 17-16,1 1 15,-19 0-15,19-18 0,-1 17 16,0-17-16,1 0 0,-1 0 16,18 18-16,-17-18 0,-1 0 31,0 18-15,1-18-16,17 17 0,-18-17 15,0 0-15,18 18 0,-17-18 16,-1 0-16,0 0 0,-17 0 15,0 0-15,-18 0 16,18 0-16,17 17 16,0-17-16,1 0 0,-1 0 15,1 18-15,-1-18 16,0 0 78,1 0-94,-1 0 0,0 0 15,1 0-15,-1 0 16,0 0 93,1 0-77,-1 0-32,0 0 31</inkml:trace>
  <inkml:trace contextRef="#ctx0" brushRef="#br0" timeOffset="37929.7829">16792 6897 0,'0'17'141,"88"1"-125,-35-18-1,-17 0-15,-1 0 0,-17 18 16,17-18-16,-18 17 0,1-17 0,0 0 0,-1 0 0,1 0 0,0 0 16,-1 0-16,71 0 15,-70 0-15,70 0 16,-70 0-16,35 0 0,-53 18 0,17-18 0,1 0 0,0 0 15,-1 0-15,1 0 0,0 0 16,-1 18-16,1-1 0,0-17 16,-1 0-16,1 0 0,0 18 15,-1-18-15,1 0 16,-1 0-16,-17 18 0,0-1 16,18 1-16,0-18 0,-1 17 15,-17 1-15,36 17 0,-36-17 0,17 0 0,1-1 0,-18 1 16,18 0-16,-18-1 0,17-17 0,-17 18 0,18-18 0,-18 17 0,0 1 15,17 0-15,-17-1 16,18-17-16,-18 18 16,0 0-1,0-1-15,0 1 16,0 0-16,0-1 0,0 1 16,0 0-16,0-1 0,0 1 0,0-1 15,0 1-15,0 0 16,18-18 140,17-36-140,-35 19-16,0-1 0,18 18 0,-1 0 0,1-53 15,0 18 1,-1 35-16,1-35 0,-18 17 16,17 18-16,-17-35 0,18 35 15,0 0-15,-18-18 0,0 0 31,17 18-15,-17-17-16,18-1 16,-18 1-16,18 17 0,-18-18 15,0 0-15,17 18 32,-17-17-1</inkml:trace>
  <inkml:trace contextRef="#ctx0" brushRef="#br0" timeOffset="44330.5761">18009 7549 0,'0'-17'157,"0"-1"-157,18 1 15,-18-1 1,106-141-1,-89 141-15,-17 1 0,0-1 94,18 1-78,-18-1-16,18 18 0,-18-18 47,17 18-16,1 0-15,0 0-16,-18-17 15,0-1 1,17 18-1,1 0 17,0 0-17,-1 0 79,1 0-78,-1 0 15,1 0 0,0 0-15,-1 0-1,1 0 1,0 0 0,-1 0-16,1 0 15,0 0-15,-1 0 0,1 0 16,-1 0 0,1-18-16,0 18 15,-1 0 110,-17-17-109,18 17-16,-18-18 15,18 18-15,-1 0 0,-17-18 16,18 18-16,0-17 16,-18-1-16,0 1 15,17 17-15,1-18 16,-1 18 0,19-18-16,-19 1 15,1 17-15,0-18 16,-18 0-16,17 18 15,-17-17-15,18 17 32</inkml:trace>
  <inkml:trace contextRef="#ctx0" brushRef="#br0" timeOffset="99262.0205">14093 10971 0,'18'0'47,"0"0"-47,-1 0 0,1 0 0,0 0 16,-1 0-16,107 0 15,-107 0-15,1 0 0,17 0 0,-17 0 0,88 0 16,-89 0-16,54 0 0,17 0 16,-53 0-16,18 18 0,71-18 0,-107 0 15,1 0-15,0 0 0,-1 0 0,1 0 0,17 0 0,-17 0 0,17 0 0,1 0 0,-19 0 16,36 0-16,-35 0 0,17 0 0,-17 0 0,35 0 0,-36 0 0,1 0 0,-1 0 15,1 0-15,0 0 0,35 0 0,-18 0 0,-17 0 0,-1 0 0,1 0 16,17 0-16,18 0 0,-35 0 0,17 0 0,-17 0 16,-1 0-16,1 0 0,0 0 0,-1 0 0,1 0 15,-1 0-15,1 0 0,0 0 0,-1 0 16,19 0-16,-19 0 0,1 0 16,0 0-16,34 0 0,-16 0 15,-19 0-15,54 0 16,-53 0-16,-1 0 0,1 0 0,-1 0 15,1 0-15,0 0 16,-1 0-16,1 0 16,0 0-16,-1 0 15,1 0 1,0 0-16,-1 0 16,-34 0 109</inkml:trace>
  <inkml:trace contextRef="#ctx0" brushRef="#br0" timeOffset="101855.4558">3669 11430 0,'18'0'63,"17"0"-63,-18 0 15,1 0-15,88 0 16,-71 0-16,71 0 0,-88 0 0,-1 0 16,1 0-16,0 0 0,-1 0 0,1 0 0,-1 0 0,1 0 0,0 0 15,-1 0-15,36-18 16,-17 18-16,-19 0 0,1 0 16,0 0-16,-18-17 0,35 17 15,-18 0-15,19 0 16,-1 0-16,-17 0 0,-1 0 0,1 0 15,0 0-15,17-18 0,-18 18 0,1 0 0,17 0 16,-17 0-16,0 0 0,-1 0 0,19 0 16,-19 0-16,1 0 0,-1 0 0,1 0 0,35 0 15,-35 0-15,-1 0 0,1 0 16,0 0-16,17 0 0,-17 0 16,17 0-16,-18 0 0,1 0 0,53 0 15,-54 0-15,54 0 0,-54 0 16,1 0-16,0 0 0,-1 0 0,1 18 0,0-18 0,-1 0 0,1 0 15,0 0-15,-1 0 0,18 17 0,-17-17 16,17 0-16,-17 0 0,17 0 0,-17 0 16,17 0-16,1 0 15,-19 0-15,18 0 16,-17 0-16,0 0 0,-1 0 16,1 0-16,0 0 46,-1 0-46,1 0 16,0 0-16,-1 0 0,1 0 16,17 0-16,-17 0 0,-1 0 0,19 0 0,17 0 15,-36 0-15,1 0 0,-1 0 0,1 0 0,0 0 16,-1 0-16,1 0 0,0 0 0,-1 0 0,1 0 16,0 0-16,-1 0 0,1 0 0,17 0 15,18 0-15,-35 0 16,17 0-16,-17 0 0,-1 0 0,1 0 0,0 0 0,17 0 15,-18 0-15,1 0 0,53 18 0,-54-18 16,71 0-16,1 0 0,-36 0 16,17 0-16,-52 0 0,35 0 15,-18 0-15,0 0 0,36 0 0,-54 0 0,1 0 0,0 0 16,17 0-16,-17 0 0,-1 0 0,1 0 0,0 0 0,52 0 0,-52 0 0,-1 0 16,1 0-16,0 0 0,17 0 0,18 0 0,0 0 0,-36 0 15,89 0-15,-88 0 0,17 0 0,71 0 16,-53 0-16,0 0 0,-36 0 0,19 0 0,-19 0 0,1 0 0,0 0 0,-1 0 15,1 0-15,0 0 0,-1 0 0,1 0 0,17 0 0,0 0 0,-17 0 0,17 0 16,-17 0-16,17 0 0,-17 18 0,35-18 16,-18 17-16,-17-17 0,17 0 0,36 0 15,-54 0-15,1 0 0,-1 0 16,36 0-16,0 0 0,-35 0 0,53 0 16,-36 0-16,-18 0 0,19 0 15,-1 0-15,18 0 0,-18 0 16,-17 0-16,-1 0 0,72-17 0,-72 17 15,19 0-15,16 0 0,-34 0 16,0 0-16,-1-18 0,1 18 0,0 0 0,-1 0 16,1 0-16,0 0 0,-1 0 0,1 0 15,0 0-15,-1 0 0,18 0 0,-17 0 0,0 0 16,-1 0-16,19 0 0,-19 0 16,1 0-16,0 0 0,-1 0 0,18 0 0,-17 0 0,17 0 15,-17 0-15,0 0 0,-1 0 0,1 0 16,0 0-16,-1 0 0,1 0 0,17 0 15,18 0-15,-35 0 16,17-18-16,-17 18 0,-1 0 16,1 0-16,0 0 0,-1 0 0,1 0 0,-1 0 15,1 0-15,0 0 0,-1 0 0,1 0 0,0 0 16,17 0-16,-17 0 0,-1 0 0,1 0 16,17 0-16,18 0 15,-35 0-15,17 0 0,-17 0 16,-1 0-16,1 0 0,-1 0 15,1 0-15,0 0 16,-1 0-16,1 0 16,0 0-16,-1 0 15,1 0-15,0 0 0,-1 0 16,1 0-16,0 0 16,-1 0-16,1 0 15,17 0 1,-17 0-16,-1 0 15,1 0-15,0 0 0,17 0 16,-17 0-16,17 0 16,0 0-16,-17 0 15,-1 0-15,1 0 0,0 0 16,-1 0-16,1 0 0,0 0 16,-1 0-16,1 0 0,-1 0 15,1 0-15,0 0 0,-1 0 0,1 0 16,0 0-16,-1 0 0,-17 18 0,18-18 0,0 0 0,-1 0 15,1 0-15,0 0 0,-1 0 16,1 0-16,-1 0 31,1 0-15,0 0-16,-1 0 16,1 0-16,0 0 0,-1 0 0,36 0 15,-35 0-15,17 0 0,18 0 16,-35 0-16,-1 0 0,1 0 0,17 0 0,0 0 15,-17 0-15,0 0 0,-1 0 16,1 0-16,0 0 0,-1 0 16,1 0-16,0 0 15,-1 0-15,1 0 0,0 0 16,-1 0-16,1 0 16,-1 0-16,1 0 0,0 0 15,-1 0-15,1 0 16,0 0-1,-1 0-15,1 0 0,0 0 16,-1 0-16,1 0 16,-1 0-16,1 0 0,0 0 0,-1 0 15,19 0-15,-19 0 16,1 0-16,0 0 16,-1 0-16,1 0 0,-1 0 15,1 0-15,0 0 0,-1 0 0,1 0 16,0 0-16,-1 0 0,1 0 15</inkml:trace>
  <inkml:trace contextRef="#ctx0" brushRef="#br0" timeOffset="115492.3886">7532 12012 0,'17'0'47,"1"0"-47,0 0 0,-1 0 16,1 0-16,70 18 0,-17-1 15,-36-17-15,88 0 0,-105 0 0,0 18 0,17-18 0,0 0 16,-17 0-16,0 0 0,-1 0 0,1 0 0,0 0 0,-1 0 0,1 0 0,17 0 0,-17 0 0,17 0 0,-17 0 0,-1 0 0,1 0 0,0 0 15,-1 0-15,36 0 0,-18 0 0,-17 0 0,53 0 16,-36 0-16,-18 0 16,1 0-16,-18 18 31,18-18-31,17 0 0,-17 0 16,-1 0-16,1 0 15,0 0-15,17 0 0,-17 0 16,17 0-16,-18 0 15,19 0-15,17 0 16,-36 0 0,1 0-16,0 0 0,-1 0 0,1 0 15,-1 0-15,1 0 0,0 0 16,-1 0-16,1 0 0,0 0 16,17 0-16,-17 0 15,-1 0-15,1 0 0,-1 0 0,1 0 16,0 0-1,-1 0-15,1 0 16,0 0-16,-1 0 16,1 0-16,0 0 15,-1 0-15,1 0 0,0 0 16,-1 0-16,1 0 16,-1 0-16,1 0 15,0 0 1,-1-18-16,1 18 15,0 0-15,-1 0 16,1 0-16,0 0 0,-1 0 16,1-18-16,-1 18 0,1 0 0,-18-17 0,18 17 15,-1 0-15,1 0 0,0 0 16,-1 0-16,19 0 16,-1 0-1,-18 0-15,1 0 0,0 0 16,-1 0-16,1-18 0,0 18 15,-1 0-15,1 0 0,0 0 0,-1 0 16,19-18 0,-19 18 15,1 0-31,-1 0 0,1 0 0,35 0 16,-35 0-16,87 0 15,-87 0-15,35-17 16,-35 17-16,-1 0 0,1 0 0,0 0 0,-1 0 15,1 0-15,-1 0 63,1 0-32,0 0-15,-1 0-16,1 0 15,17 0 1,-17 0-16,17 0 0,-17 0 16,0 0-16,-1 0 15,18 17 1,-17-17 0,0 0-1,-1 0-15,1 0 16,0 0-1,-1 0-15,1 0 0,0 0 16,-1 0-16,1 0 16,-1 0-1,1 0-15,0 0 16</inkml:trace>
  <inkml:trace contextRef="#ctx0" brushRef="#br0" timeOffset="117024.8577">11765 11889 0,'0'17'63,"18"-17"-47,-1 18-16,107 17 15,-106-35-15,70 18 16,-71-18-16,1 0 0,0 0 0,-1 0 0,1 0 0,0 0 0,-1 0 15,36 17-15,35-17 16,-70 0-16,70 0 16,-70 0-16,35 18 0,-36-18 0,1 0 15,0 0-15,-1 0 0,1 0 0,0 0 0,-1 0 16,1 0-16,-1 0 0,1 0 0,35 0 16,-35 0-16,-1 0 0,36 18 15,-35-18-15,17 0 0,-17 17 16,-1-17-16,1 0 0,0 0 15,17 0-15,-17 0 0,-1 0 16,1 0-16,-1 0 0,1 0 16,0 0-16,-1 0 15,1 0-15,0 0 16,-1 0-16,1 0 0,0 0 16,-1 0-16,1 0 15,0 0-15,-1 0 0,1 0 16,-1 0-1,1 0-15,0 0 16,-18-17-16,17 17 0,1 0 16,0 0-16,-1 0 0,19 0 15,-19 0-15,1 0 0,-18-18 0,17 18 0,1 0 16,0 0-16,-1-18 0,1 18 0,0 0 0,-1 0 0,1 0 0,0 0 16,-1 0-16,-17-17 0,18 17 15,-1 0-15,1 0 31,0 0-31,17 0 16,-17 0-16,-1 0 16,19 0-16,-19 0 0,1 0 0,0 0 15,-1 0-15,1-18 0,-1 18 0,1 0 0,17 0 16,-17 0-16,0 0 0,-1 0 0,1 0 16,17 0-16,-17 0 15,35-17-15,-36 17 0,1 0 16,0 0-16,35 0 0,-36 0 15,1 0-15,17 0 0,-17 0 16,-1 0-16,1-18 0,0 18 16,-1 0-16,1 0 0,0 0 15,-1 0-15,1 0 16,0 0-16,34 0 16,-34 0-16,17 0 0,-17 0 15,53 0-15,-36 0 0,-18 0 16,1 18-16,0-18 0,-1 0 0,1 0 0,17 0 0,1 17 15,-19-17-15,1 0 0,-1 0 16,1 0-16,0 0 0,-1 0 0,1 0 16,17 0-16,-17 0 15,0 0-15,-1 0 0,1 0 16,0 0 0,-1 0-16,1 0 15,-1 0 32,-34 0 0,-1 0-31,-17 18-16</inkml:trace>
  <inkml:trace contextRef="#ctx0" brushRef="#br0" timeOffset="118696.0791">5239 12647 0,'17'0'62,"1"0"-62,88 0 16,-89 0 0,89 0-16,-88 0 0,0 0 0,-1 0 0,36 0 15,35 0-15,-70 0 0,53 0 16,-54 0-16,1-18 0,-1 18 16,1 0-16,0 0 0,17-17 0,-17 17 15,-1 0-15,1 0 16,0 0-16,-1 0 0,1 0 0,-1 0 15,1 0-15,0 0 0,-1 0 0,1 0 0,0 0 0,-1 0 16,1 0-16,35 0 0,0 0 16,0 0-16,-36 0 0,1 0 0,0 0 15,-1 0-15,1 0 0,0 0 0,-1 0 16,1 0-16,-1 0 0,1 0 16,0 0-16,-1 0 0,19 0 15,-19 0-15,19 0 16,-1 0-1,-18 0-15,1 0 16,0 0-16,-1 0 16,1 0-16,0 0 0,-1 0 15,1 0-15,0 0 0,-1 0 16,1 0-16,0 0 16,-1 0-16,1 0 15,-1 0-15,1 0 16,0 0 31,-1 0-16,1 0-15,0 0-1,-1 0-15,1 0 16,0 0-1,-1 0 17,1 0-32,-1 0 15,1 0-15,0-18 16,-1 18 0,-17-17-16,18 17 0</inkml:trace>
  <inkml:trace contextRef="#ctx0" brushRef="#br0" timeOffset="127241.2627">11359 13511 0,'-17'0'16,"-1"0"-16,1 0 0,-1 0 16,-17 0-16,-1 0 0,19 0 0,-1 0 0,0 0 0,1 0 15,-19 0-15,-52-17 0,71 17 0,-1 0 0,-17 0 0,-18 0 16,35 0-16,-35 0 0,0 0 0,-35 0 0,71 0 0,-1 0 16,0 0-16,-35 0 0,36 0 0,-1 0 0,0 0 0,1 0 15,-1 0-15,0 0 0,1 0 0,-1 0 0,1 0 16,-1 0-16,0 0 78,18 17-78,0 1 0,-17-18 16,17 18-16,0-1 0,-18 1 15,18 0-15,-18-18 0,18 17 0,0 1 16,0-1-16,0 19 0,0-19 15,0 36-15,0-35 0,0 0 16,0-1-16,0 1 0,18 17 0,0 0 16,-1-35-16,-17 18 0,0 0 0,53 17 0,-53-17 15,18-18-15,-1 0 0,-17 17 0,18 1 16,0-18-16,-1 0 0,-17 18 0,18-18 16,0 0-16,35 35 15,-36-35-15,19 17 0,-19-17 16,18 18-16,-17-18 0,0 18 0,17-18 0,0 0 15,-17 0-15,17 0 0,-17 0 16,17 0-16,-17 0 0,-1 0 16,1 0-16,0 0 15,-1 0 1,1 0-16,0 0 16,34 0-16,-34 0 0,0 0 0,-1 0 15,36 0-15,-35 0 0,35-18 0,-35 18 0,-1 0 0,1-18 16,-1 18-16,54-17 0,-53 17 0,-1 0 0,19 0 0,-1-18 15,-18 18-15,-17-17 0,36 17 0,-19-18 0,19 0 16,-19 18-16,-17-17 16,18 17-16,0 0 15,-18-18-15,0 0 16,0 1 15,0-1-15,17 18-16,-17-18 15,0 1-15,0-1 16,0 1-16,0-1 0,0-17 16,0 17-16,-17-17 15,17 17-15,0-17 16,-18 35-16,0-36 0,1 36 16,17-17-16,-18-1 0,0 18 0,1-17 0,17-19 0,-18 36 15,0 0-15,1 0 0,17-35 0,-18 35 0,-17-18 16,17 18-16,18-17 0,-17 17 0,17-18 15,-18 18-15,0 0 0,18-18 16,-17 18-16,-1 0 16,0 0-16,18-17 15,-17 17-15,-1 0 0,1 0 16,-1 0-16,0 0 0,1 0 0,-1 0 16,-17 0-16,-18-18 15,35 18-15,0 0 0,1 0 0,-1-17 0,1 17 16,-1 0-1,0 0-15,1 0 16,-1 0-16,0 0 16,1 0-1,-1 0-15</inkml:trace>
  <inkml:trace contextRef="#ctx0" brushRef="#br0" timeOffset="129846.9974">12700 14111 0,'18'0'0,"-1"0"16,1 0-16,17 0 0,-17 0 0,-18 18 16,17-18-16,1 0 0,17 0 15,-17 0-15,0 0 0,17 0 16,0 0-16,-17 0 0,-1 0 0,1 0 0,35 0 15,-35 0-15,-1 0 0,19 0 16,-19 0-16,1 0 0,0 0 0,17 0 16,-18 0-16,1 0 0,0 0 0,17 0 0,71 0 15,-71 0-15,89 17 16,-89-17-16,53 0 16,-53 0-16,18 0 0,-35 0 0,52 0 15,-52 0-15,53 0 0,-18 0 0,-18 0 0,-18 0 0,1 0 16,17 0-16,1 0 0,-1 0 0,-17 0 0,-1 0 0,1 0 15,70 0-15,-35 0 0,53 0 16,-89 0-16,36 18 0,-35-18 16,0 18-16,52-18 0,-52 0 0,-1 0 0,1 0 0,0 0 0,-1 0 15,19 0-15,-1 0 0,-17 0 0,-1 0 0,1 17 0,-1-17 16,19 0-16,-19 0 0,1 0 0,0 0 16,-1 0-16,1 0 15,0 0-15,-1 0 16,1 0 15,0 0-31,-1 0 16,1 0-16,-1 0 0,1 0 15,0 0-15,-1 0 16,1 0-16,0 0 16,-1 0-16,1 0 0,0 0 15,-1 0-15,1 0 0,-1 0 16,1 0-16,0 0 15,17 0-15,-17 0 0,-1 0 0,1 0 16,0 0-16,17 0 0,-18 0 0,1 0 16,17 0-16,1 0 0,-19 0 0,1 0 15,0 0-15,17 0 0,-17 0 0,-1 0 16,1 0-16</inkml:trace>
  <inkml:trace contextRef="#ctx0" brushRef="#br0" timeOffset="134937.2548">15046 11959 0,'18'0'78,"-1"0"-78,1 0 0,0 0 16,-1 0-16,1 0 0,70 0 15,-70 0-15,35 0 16,-36 0-16,18 0 16,1 0-16,-19 0 0,1 0 15,53 0-15,-19-17 16,-34 17-16,0 0 15,-1 0-15,1 0 0,0 0 16,17 0-16,-17 0 47,-1 0-47,1 0 16,0 0-16,-1 0 0,1 0 0,-1 0 15,1 0-15,0-18 16</inkml:trace>
  <inkml:trace contextRef="#ctx0" brushRef="#br0" timeOffset="137542.6665">15787 12012 0,'17'0'110,"1"0"-95,0 0-15,-1 0 16,19 0-16,-19 0 16,1 0-1,0 0-15,-1 0 16,1 0 0,-1 0-16,1-18 0,17 18 15,-17 0 1,17 0-16,-35-17 15,18 17-15,0 0 16,-18-18 0,17 18-16,18 0 15</inkml:trace>
  <inkml:trace contextRef="#ctx0" brushRef="#br0" timeOffset="175617.632">11747 13617 0,'0'-17'266,"-17"17"-250,17-18-16,-53 0 15,35 1-15,1 17 0,17-18 0,-18 18 0,0 0 16,18-18-16,-17 18 0,-1-17 0,0 17 16,-34-18-1,34 18-15,0-18 16,1 18-16,-1-17 0,0 17 15,1 0-15,-1 0 16,18-18-16,-18 18 16,1 0-16,-1 0 15,1 0 1,-1 0-16,0 0 16,1 0-16,-1-17 15,0 17-15,1-18 0,-1 18 16,0 0-16,1 0 15,-1 0 1,0 0-16,1 0 16,-1 0-16,1 0 15,-1 0-15,0-18 0,1 18 16,-1 0-16,0 0 16,1 0-16,-1 0 0,-17 0 15,17 0-15,-17 0 0,0 0 16,-1 0-16,19 0 15,-19 0-15,19 0 16,-18 0-16,17 0 0,0 0 16,1 0-16,-1 0 0,-17 0 15,17 0-15,0 0 16,1 0-16,-1 18 0,0-18 0,1 0 16,-1 0-16,18 18 0,-17-18 15,-1 0 1,0 0-16,1 0 0,17 17 15,-18 1-15,0-18 0,18 17 0,-17-17 16,17 18-16,-36 0 0,19-1 0,17 1 16,-18-18-16,18 18 0,-17-18 15,17 17-15,-18-17 0,18 18 0,-18-18 16,18 18 0,0-1-16,-17 1 0,17-1 15,0 19 1,0-19-16,0 1 0,0 17 15,0-17-15,0 0 0,0-1 0,0 19 0,0-19 16,0 1-16,0-1 0,0 1 0,0 0 0,0-1 16,0 1-1,17 0-15,-17-1 0,18 1 16,0-18-16,-18 18 16,17-1-16,1-17 0,-1 0 15,-17 18-15,18-18 0,0 17 0,-1-17 16,1 18-16,0-18 0,-1 0 0,1 0 0,-18 18 15,18-18-15,34 17 0,-34-17 16,0 0-16,35 0 0,-36 0 0,-17 18 16,36 0-16,-19-18 0,19 0 15,-19 17-15,1-17 0,17 0 0,-17 0 16,17 0-16,0 0 16,-35 18-16,18-18 0,0 0 0,-1 0 15,-17 18-15,18-18 0,-1 0 0,1 0 0,0 0 16,-1 0-16,1 0 15,0 0-15,-1 0 16,1 0-16,0 0 0,-1 0 16,1 0-16,-1 0 0,1 0 0,0 0 0,-1 0 15,1 0-15,0 0 0,-1 0 16,1 0-16,0 0 0,-1 0 16,19 0-16,-19 0 15,18 0-15,-17 0 16,0 0-16,-1 0 0,1 0 15,0-18-15,-1 18 16,-17-18 31,0 1-47,18 17 0,-18-18 0,18 18 16,-18-18-1,0 1 1,17 17-16,-17-18 31,0 0-15,0 1-16,0-1 15,0 1-15,0-1 16,0-17-16,0-1 0,0 19 0,0-19 16,0-16-16,0 34 0,0 0 15,0 1-15,0-1 0,0 0 0,0 1 16,0-1-16,0 0 15,0 1 1,0-1 0,0 0-1,-17 18 1,17-17-16,0-1 0,0 1 16,0-1-16,0 0 15,-18 18-15,0 0 16,18-17-16,0-1 15,-17 18-15,17-18 16,-18 18 31,0 0-47,18-17 0,-35-1 16,17 18-16,1 0 0,-1-18 15,1 18-15,17-17 0,-18 17 0,18-18 16,-18 18-1,1 0 1,-1 0-16,0 0 63,1 0-32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3T02:46:35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12188 11236 0,'0'-18'172,"0"1"-157,-17 17-15,-1-18 0,18 0 0,-17 18 0,-89-53 16,53 18 0,18 18-16,-36-1 0,53 18 15,-35-35-15,36 35 0,-1-18 0,0 18 0,1-18 16,-1 18-16,1 0 0,17-17 0,-18 17 0,0-18 16,-35 0-16,18-17 15,-35 18-15,70-1 0,-18 18 0,0 0 0,1-18 16,-1 18-16,-35-35 0,35 35 0,1 0 0,-18-35 15,-18 17-15,35 18 0,0 0 0,1 0 0,-1 0 0,0-18 0,1 1 0,-19-1 16,19 18-16,-36 0 0,35 0 0,1-17 16,-1-1-16,0 18 0,-17 0 0,0-18 0,-71 1 15,106-1-15,-53 0 0,0 18 0,36 0 0,-19 0 0,36-17 16,-35 17-16,17 0 0,1 0 0,-1 0 0,0-18 0,1 18 0,-1 0 0,0 0 0,1 0 16,17-18-16,-35 18 0,-1 0 0,19 0 0,-1 0 15,-35-17-15,35 17 0,1 0 0,-18 0 0,17 0 16,-17 0-16,17 0 0,0 0 15,1 0-15,-1 0 0,0 0 16,1 0-16,-1 0 16,1 0-16,-1 17 0,0-17 0,-52 18 15,52-18-15,-17 0 0,35 18 0,-53-1 16,35-17-16,-17 18 0,17-18 0,1 0 0,17 18 0,-18-18 0,0 0 0,18 17 0,-53-17 0,36 18 0,-1 0 16,-17-18-16,0 17 0,17-17 0,0 18 0,18-1 0,-17-17 15,-19 0-15,19 0 0,-1 0 0,18 18 0,-35 17 0,17-35 0,1 0 0,-1 0 16,18 18-16,-35 0 0,17-1 0,18 1 15,-18-18-15,1 0 0,17 18 0,-18-1 0,18 1 0,-18-18 16,1 35-16,-1-35 0,1 53 0,17-35 16,-36 52-16,19-17 0,-19 0 15,36 35-15,0-70 0,-17 0 16,-19 17-16,36-18 16,0 1-16,0 0 0,0-1 0,0 19 15,0-19 1,0 19-16,0-19 0,0 54 15,0-54-15,36 1 0,-36 53 0,35 34 16,-17-87-16,-18 0 0,0-1 0,0 1 0,17-18 0,-17 35 0,18-17 16,-18 0-16,0 17 0,18-35 0,-1 17 0,-17 1 0,0 0 0,18-18 0,17 53 0,18 17 15,-18-35-15,-17-17 0,35 35 16,0-18-16,-18 1 0,-17-19 0,70 18 16,-35 1-16,-36-36 0,-17 17 0,18-17 0,17 18 15,-17-18-15,0 18 0,-1-18 0,-17 17 0,18-17 0,0 0 0,-1 0 0,1 18 0,-1-18 0,1 18 16,17-18-16,36 35 0,-53-35 0,-1 18 0,19-18 0,16 0 15,-52 17-15,18 1 0,0-18 0,-1 17 0,19-17 0,52 18 0,-18 0 16,-52-18-16,0 17 0,-1-17 0,1 0 0,0 0 0,-1 0 0,1 0 0,-1 0 0,36 0 0,-53 18 0,36-18 0,-19 0 0,1 0 16,0 0-16,17 0 0,-17 18 0,-1-18 0,1 0 0,-1 0 0,1 17 0,0-17 0,-1 0 0,1 0 0,17 0 0,-17 0 0,17 0 15,36 18-15,-54-18 0,1 0 0,17 0 0,1 0 0,-19 18 0,18-18 16,-17 0-16,0 0 0,52 0 0,-52 0 0,0 0 0,-1 0 16,1 17-16,0-17 0,-1 0 0,1 0 0,-18 18 0,17-18 0,19 0 0,-1 17 15,-17-17-15,-1 0 0,19 18 0,-1-18 0,71 18 0,-106-1 16,35-17-16,-17 0 0,-1 0 0,1 0 0,35 0 0,0 0 0,-18 0 15,53 18-15,-35-18 0,18 0 0,-18 0 0,-36 0 0,18 0 0,107 18 16,-54-18-16,-53 0 0,-17 0 16,-1 0-16,1 0 0,0 0 0,17 0 0,-17 0 0,-1 0 0,1 0 0,17 0 0,-17 0 0,-1 0 0,1 0 15,0 0-15,-1-18 0,1 18 0,0 0 0,-1 0 0,1 0 0,-1 0 16,72-18-16,-72 18 0,1 0 0,17 0 0,-17-17 0,35 17 16,-18-18-16,18 18 0,35-18 15,-35 18-15,-35-17 0,17 17 0,-35-18 0,53 18 16,-35-17-16,52 17 0,-52 0 0,-18-18 0,17 18 0,1 0 0,0 0 15,-1-18-15,71 1 0,-88-1 0,53 18 16,-35 0-16,0-18 0,-1 1 0,1 17 16,0 0-16,-18-18 0,17 18 0,-17-18 0,18 18 0,-18-17 0,18 17 15,-18-18-15,17 18 0,-17-17 0,18 17 16,-1-18-16,-17 0 0,0 1 0,18-1 0,-18 0 16,18 18-16,-1-35 0,-17 17 0,0 1 15,0-1-15,18-17 0,0 35 16,-18-18-16,0 1 0,0-1 0,0 0 0,0-17 15,0 17-15,0 1 0,0-1 0,0 0 16,-18-34-16,0-1 0,1 17 0,-19-34 16,36 52-16,-17 18 0,17-17 0,-35-54 15,-18 18-15,53 35 0,-18-35 16,0 53-16,18-17 0,0-1 0,-17 1 0,-1-1 16,0 0-16,18 1 0,-17 17 0,17-18 0,-18 18 15,18-35-15,-35 17 0,17-17 16,18 17-16,-17 18 0,-1 0 0,18-17 0,0-1 0,-18 18 0,-17-18 15,-18-35-15,35 53 0,1-17 0,-1-1 0,18 0 16,-17 18-16,-125-70 0,125 70 0,-1-18 16,1 18-16,-19-17 0,1-1 0,-89-35 0,89 53 0,18 0 15,-89-53-15,88 53 0,0 0 0,1 0 0,-1 0 0,1 0 16,-1-18-16,0 18 0,1-17 0,-1 17 0,0 0 0,1-18 0,-1 18 16,0 0-16,1-17 0,-1 17 15,1 0-15,17-18 0,-18 18 0,18-18 0,-35 18 0,35-17 16,-18 17-16,0 0 0,1 0 0,-19-18 15,19 18-15,-1-18 0,-35 18 16,36 0-16,-1-17 0,0 17 0,1 0 0,-19 0 0,19 0 16,-89-18-16,88 18 0,-17 0 0,-18 0 0,0 0 15,18 0-15,17 0 0,-52 0 0,52 0 16,-70 0-16,70 0 0,1 0 0,-1 0 0,0 0 0,-17 0 16,17 0-16,-35 0 0,36 0 0,-18 0 0,-1 0 15,-17 0-15,36 0 0,-1 0 0,0 0 0,1 0 16,-36 0-16,35 0 0,-17 0 0,0 0 15,35-18-15,-18 18 0,0 0 0,1 0 0,-1 0 16,0 0-16,1 0 16,-1 0-1,1 0 1,-1 0 0,0 0-16</inkml:trace>
  <inkml:trace contextRef="#ctx0" brushRef="#br0" timeOffset="12225.9217">9666 13123 0,'18'0'110,"-1"0"-110,1 0 15,0 0-15,-1 0 16,1 0-16,0 0 15,-1 0-15,1 0 16,-1 0-16,1 0 0,0 0 16,-18 18-16,17-18 15,1 0-15,0 0 32,-1 0-32,1 0 15,0 0 1,-1 0 15,1 0 32,0 0-48,-1 0-15,1 0 16,-1 0-16,1 0 15,0 0 1,-1 0 31,1 0-47,0 0 0,-1 0 31,1 0-31,0 0 16,-1 0 46,1 0-62,-1 0 16,1 0 0,0 0-1,-1 0 1,1 0 15,0 0-15,-1 0-1,1-18 1,17 18 0,-17 0-16,-1 0 15,1 0 1,0 0-16,-1 0 15,1 0 1,0 0-16,-1 0 16,1 0-1,0 0 1,-1 0-16,1 0 0,0 0 31,-1 0-15,1 0 31,-1 0-16,1 0-31,0 0 16,-1 0 46,1 0-46,0 0-16,-1 0 406,1 0-406,0 0 0,-1 0 31,18 0-31,-17 0 281,0 0-265,-18 18-16,0 0 0,17-1 16,1-17-1,-18 18 1</inkml:trace>
  <inkml:trace contextRef="#ctx0" brushRef="#br0" timeOffset="17637.5651">10971 13106 0,'18'0'78,"-18"17"-78,18-17 16,-18 18-16,17 0 0,1-18 15,-18 17-15,0 1 16,18 0-16,-1-18 0,1 17 16,-18 1-16,0-1 0,17-17 15,1 18-15,-18 0 0,18-18 16,-18 17-16,0 1 16</inkml:trace>
  <inkml:trace contextRef="#ctx0" brushRef="#br0" timeOffset="21546.7541">12982 12894 0,'18'0'93,"17"0"-77,-17 0-16,-1 0 0,36 0 16,-35 0-16,0 0 0,17 0 15,-17-18-15,17 18 0,-18-17 16,1 17-16,0 0 0,-18-18 16,17 18-16,1 0 140,0 0-124,-1 0-1,1 0 1,0 0-16,-1 0 16,1 0-1,-1 0 1,1 0 15,0 0-31,-1 0 16,19 0-16,-19 0 15,1 0-15,0 0 16,-1 0-16,1-18 16,-1 18-16,1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264D1-BCD0-4517-B00A-E595B25A78A1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1BBA-5428-4527-8685-3E44B382A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383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想法</a:t>
            </a:r>
            <a:r>
              <a:rPr lang="en-US" altLang="zh-CN" dirty="0" smtClean="0"/>
              <a:t>: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ecg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数据使用 </a:t>
            </a:r>
            <a:r>
              <a:rPr lang="zh-CN" altLang="en-US" dirty="0" smtClean="0"/>
              <a:t>Adversarial data augmentation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1BBA-5428-4527-8685-3E44B382AC5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689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1BBA-5428-4527-8685-3E44B382AC5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77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1BBA-5428-4527-8685-3E44B382AC5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919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1BBA-5428-4527-8685-3E44B382AC5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217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1BBA-5428-4527-8685-3E44B382AC5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364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M. </a:t>
            </a:r>
            <a:r>
              <a:rPr lang="en-US" altLang="zh-CN" dirty="0" err="1" smtClean="0"/>
              <a:t>Ilse</a:t>
            </a:r>
            <a:r>
              <a:rPr lang="en-US" altLang="zh-CN" dirty="0" smtClean="0"/>
              <a:t>, J. M. </a:t>
            </a:r>
            <a:r>
              <a:rPr lang="en-US" altLang="zh-CN" dirty="0" err="1" smtClean="0"/>
              <a:t>Tomczak</a:t>
            </a:r>
            <a:r>
              <a:rPr lang="en-US" altLang="zh-CN" dirty="0" smtClean="0"/>
              <a:t>, C. </a:t>
            </a:r>
            <a:r>
              <a:rPr lang="en-US" altLang="zh-CN" dirty="0" err="1" smtClean="0"/>
              <a:t>Louizos</a:t>
            </a:r>
            <a:r>
              <a:rPr lang="en-US" altLang="zh-CN" dirty="0" smtClean="0"/>
              <a:t>, and M. Welling, “Diva: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Domain invariant </a:t>
            </a:r>
            <a:r>
              <a:rPr lang="en-US" altLang="zh-CN" dirty="0" err="1" smtClean="0"/>
              <a:t>variational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autoencoders</a:t>
            </a:r>
            <a:r>
              <a:rPr lang="en-US" altLang="zh-CN" dirty="0" smtClean="0"/>
              <a:t>,” in Proceedings of the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Third Conference on Medical Imaging with Deep Learning, 2020.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1BBA-5428-4527-8685-3E44B382AC5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618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1BBA-5428-4527-8685-3E44B382AC5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768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1BBA-5428-4527-8685-3E44B382AC5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777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1BBA-5428-4527-8685-3E44B382AC5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783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1BBA-5428-4527-8685-3E44B382AC5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798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1BBA-5428-4527-8685-3E44B382AC5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320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1BBA-5428-4527-8685-3E44B382AC5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004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1BBA-5428-4527-8685-3E44B382AC5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701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1BBA-5428-4527-8685-3E44B382AC5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1732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1BBA-5428-4527-8685-3E44B382AC5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303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1BBA-5428-4527-8685-3E44B382AC5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165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1BBA-5428-4527-8685-3E44B382AC5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715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1BBA-5428-4527-8685-3E44B382AC5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669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1BBA-5428-4527-8685-3E44B382AC5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530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1BBA-5428-4527-8685-3E44B382AC5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078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1BBA-5428-4527-8685-3E44B382AC5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699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1BBA-5428-4527-8685-3E44B382AC5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792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2DB0-1860-433D-81C9-D34FE9DF5BF4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57BB-2264-4476-A7EB-A0870BD2A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905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2DB0-1860-433D-81C9-D34FE9DF5BF4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57BB-2264-4476-A7EB-A0870BD2A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346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2DB0-1860-433D-81C9-D34FE9DF5BF4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57BB-2264-4476-A7EB-A0870BD2A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966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2DB0-1860-433D-81C9-D34FE9DF5BF4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57BB-2264-4476-A7EB-A0870BD2A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155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2DB0-1860-433D-81C9-D34FE9DF5BF4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57BB-2264-4476-A7EB-A0870BD2A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278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2DB0-1860-433D-81C9-D34FE9DF5BF4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57BB-2264-4476-A7EB-A0870BD2A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368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2DB0-1860-433D-81C9-D34FE9DF5BF4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57BB-2264-4476-A7EB-A0870BD2A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23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2DB0-1860-433D-81C9-D34FE9DF5BF4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57BB-2264-4476-A7EB-A0870BD2A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977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2DB0-1860-433D-81C9-D34FE9DF5BF4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57BB-2264-4476-A7EB-A0870BD2A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12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2DB0-1860-433D-81C9-D34FE9DF5BF4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57BB-2264-4476-A7EB-A0870BD2A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38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2DB0-1860-433D-81C9-D34FE9DF5BF4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57BB-2264-4476-A7EB-A0870BD2A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7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A2DB0-1860-433D-81C9-D34FE9DF5BF4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057BB-2264-4476-A7EB-A0870BD2A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75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customXml" Target="../ink/ink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customXml" Target="../ink/ink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customXml" Target="../ink/ink4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customXml" Target="../ink/ink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customXml" Target="../ink/ink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customXml" Target="../ink/ink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customXml" Target="../ink/ink8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customXml" Target="../ink/ink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customXml" Target="../ink/ink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customXml" Target="../ink/ink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customXml" Target="../ink/ink14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emf"/><Relationship Id="rId4" Type="http://schemas.openxmlformats.org/officeDocument/2006/relationships/customXml" Target="../ink/ink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customXml" Target="../ink/ink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03" y="893448"/>
            <a:ext cx="10959145" cy="452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9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858" y="23172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Data manipulation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495" y="1557287"/>
            <a:ext cx="6904031" cy="38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4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975" y="160338"/>
            <a:ext cx="10515600" cy="72208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Data manipulation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07975" y="841607"/>
            <a:ext cx="4503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1. Data augmentation-based DG</a:t>
            </a:r>
            <a:endParaRPr lang="zh-CN" altLang="en-US" sz="2400" dirty="0"/>
          </a:p>
        </p:txBody>
      </p:sp>
      <p:sp>
        <p:nvSpPr>
          <p:cNvPr id="5" name="AutoShape 2" descr="What is Data Augmentation &amp; how it works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941" y="1830652"/>
            <a:ext cx="4575668" cy="473064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30009" y="1409801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Data augmentation</a:t>
            </a:r>
            <a:r>
              <a:rPr lang="en-US" altLang="zh-CN" sz="1400" dirty="0" smtClean="0"/>
              <a:t>: </a:t>
            </a:r>
            <a:r>
              <a:rPr lang="zh-CN" altLang="en-US" sz="1400" dirty="0" smtClean="0"/>
              <a:t>flipping, rotation, scaling, cropping, adding noise</a:t>
            </a:r>
            <a:endParaRPr lang="zh-CN" alt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1085760" y="1714320"/>
              <a:ext cx="1943640" cy="4500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400" y="1704960"/>
                <a:ext cx="1962360" cy="6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344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975" y="160338"/>
            <a:ext cx="10515600" cy="72208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Data manipulation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07975" y="841607"/>
            <a:ext cx="4503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1. Data augmentation-based DG</a:t>
            </a:r>
            <a:endParaRPr lang="zh-CN" altLang="en-US" sz="2400" dirty="0"/>
          </a:p>
        </p:txBody>
      </p:sp>
      <p:sp>
        <p:nvSpPr>
          <p:cNvPr id="5" name="AutoShape 2" descr="What is Data Augmentation &amp; how it works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40163" y="1303272"/>
            <a:ext cx="2600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Domain randomization</a:t>
            </a:r>
            <a:endParaRPr lang="zh-CN" altLang="en-US" b="1" dirty="0"/>
          </a:p>
        </p:txBody>
      </p:sp>
      <p:sp>
        <p:nvSpPr>
          <p:cNvPr id="14" name="矩形 13"/>
          <p:cNvSpPr/>
          <p:nvPr/>
        </p:nvSpPr>
        <p:spPr>
          <a:xfrm>
            <a:off x="740162" y="1697617"/>
            <a:ext cx="103088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Such as, </a:t>
            </a:r>
            <a:r>
              <a:rPr lang="zh-CN" altLang="en-US" sz="1400" dirty="0" smtClean="0"/>
              <a:t>altering the location and texture of objects, changing the number and shape of objects, modifying the illumination and camera view, and adding different types of random noise to the data.</a:t>
            </a:r>
            <a:endParaRPr lang="zh-CN" altLang="en-US" sz="14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909" y="2290639"/>
            <a:ext cx="3440434" cy="366256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60375" y="6023006"/>
            <a:ext cx="70500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Tobin, Josh, et al. "Domain randomization for transferring deep neural networks from </a:t>
            </a:r>
            <a:r>
              <a:rPr lang="en-US" altLang="zh-CN" sz="1100" b="0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simulation to the real world</a:t>
            </a:r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n-US" altLang="zh-CN" sz="1100" b="0" i="1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2017 IEEE/RSJ international conference on intelligent robots and systems (IROS)</a:t>
            </a:r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2017.</a:t>
            </a:r>
            <a:endParaRPr lang="zh-CN" altLang="en-US" sz="1100" dirty="0"/>
          </a:p>
        </p:txBody>
      </p:sp>
      <p:sp>
        <p:nvSpPr>
          <p:cNvPr id="17" name="矩形 16"/>
          <p:cNvSpPr/>
          <p:nvPr/>
        </p:nvSpPr>
        <p:spPr>
          <a:xfrm>
            <a:off x="470537" y="6427113"/>
            <a:ext cx="75848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X. Yue, Y. Zhang, S. Zhao, A. </a:t>
            </a:r>
            <a:r>
              <a:rPr lang="en-US" altLang="zh-CN" sz="11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Sangiovanni-Vincentelli</a:t>
            </a:r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K. </a:t>
            </a:r>
            <a:r>
              <a:rPr lang="en-US" altLang="zh-CN" sz="11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Keutzer</a:t>
            </a:r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B. Gong, “Domain randomization and pyramid consistency: </a:t>
            </a:r>
            <a:r>
              <a:rPr lang="en-US" altLang="zh-CN" sz="1100" b="0" i="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Simulation-to-real</a:t>
            </a:r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generalization without accessing target domain data,” in ICCV, 2019, pp. 2100–2110.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286" y="2916410"/>
            <a:ext cx="7456714" cy="259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975" y="160338"/>
            <a:ext cx="10515600" cy="72208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Data manipulation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07975" y="802569"/>
            <a:ext cx="4503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1. Data augmentation-based DG</a:t>
            </a:r>
            <a:endParaRPr lang="zh-CN" altLang="en-US" sz="2400" dirty="0"/>
          </a:p>
        </p:txBody>
      </p:sp>
      <p:sp>
        <p:nvSpPr>
          <p:cNvPr id="5" name="AutoShape 2" descr="What is Data Augmentation &amp; how it works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0375" y="1387036"/>
            <a:ext cx="3421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Adversarial data augmentation</a:t>
            </a:r>
            <a:endParaRPr lang="zh-CN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387189" y="1756368"/>
            <a:ext cx="9595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 Adversarial data augmentation aims to guide the augmentation to optimize the generalization capability, by enhancing the diversity of data while assuring their reliability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939" y="2402699"/>
            <a:ext cx="7387700" cy="3546406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170939" y="6164549"/>
            <a:ext cx="749708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S. Shankar, V. </a:t>
            </a:r>
            <a:r>
              <a:rPr lang="en-US" altLang="zh-CN" sz="11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Piratla</a:t>
            </a:r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</a:t>
            </a:r>
            <a:r>
              <a:rPr lang="en-US" altLang="zh-CN" sz="11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Chakrabarti</a:t>
            </a:r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Chaudhuri, P. </a:t>
            </a:r>
            <a:r>
              <a:rPr lang="en-US" altLang="zh-CN" sz="11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Jyothi</a:t>
            </a:r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S. </a:t>
            </a:r>
            <a:r>
              <a:rPr lang="en-US" altLang="zh-CN" sz="11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Sarawagi</a:t>
            </a:r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“Generalizing across domains via cross-gradient training,” in ICLR, 2018.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1221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975" y="160338"/>
            <a:ext cx="10515600" cy="72208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Data manipulation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07975" y="802569"/>
            <a:ext cx="4503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1. Data augmentation-based DG</a:t>
            </a:r>
            <a:endParaRPr lang="zh-CN" altLang="en-US" sz="2400" dirty="0"/>
          </a:p>
        </p:txBody>
      </p:sp>
      <p:sp>
        <p:nvSpPr>
          <p:cNvPr id="5" name="AutoShape 2" descr="What is Data Augmentation &amp; how it works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0375" y="1387036"/>
            <a:ext cx="3421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Adversarial data augmentation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983" y="2102407"/>
            <a:ext cx="9296592" cy="340576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559553" y="5854209"/>
            <a:ext cx="749708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S. Shankar, V. </a:t>
            </a:r>
            <a:r>
              <a:rPr lang="en-US" altLang="zh-CN" sz="11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Piratla</a:t>
            </a:r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</a:t>
            </a:r>
            <a:r>
              <a:rPr lang="en-US" altLang="zh-CN" sz="11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Chakrabarti</a:t>
            </a:r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Chaudhuri, P. </a:t>
            </a:r>
            <a:r>
              <a:rPr lang="en-US" altLang="zh-CN" sz="11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Jyothi</a:t>
            </a:r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S. </a:t>
            </a:r>
            <a:r>
              <a:rPr lang="en-US" altLang="zh-CN" sz="11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Sarawagi</a:t>
            </a:r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“Generalizing across domains via cross-gradient training,” in ICLR, 2018.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6239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975" y="160338"/>
            <a:ext cx="10515600" cy="72208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Data manipulation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07975" y="802569"/>
            <a:ext cx="4503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1. Data augmentation-based DG</a:t>
            </a:r>
            <a:endParaRPr lang="zh-CN" altLang="en-US" sz="2400" dirty="0"/>
          </a:p>
        </p:txBody>
      </p:sp>
      <p:sp>
        <p:nvSpPr>
          <p:cNvPr id="5" name="AutoShape 2" descr="What is Data Augmentation &amp; how it works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0375" y="1387036"/>
            <a:ext cx="3421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Adversarial data augmentation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" y="1906465"/>
            <a:ext cx="4375703" cy="35211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560" y="2443218"/>
            <a:ext cx="7707440" cy="244766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472467" y="5638980"/>
            <a:ext cx="780364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K. Zhou, Y. Yang, T. </a:t>
            </a:r>
            <a:r>
              <a:rPr lang="en-US" altLang="zh-CN" sz="11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Hospedales</a:t>
            </a:r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T. Xiang, “Deep domain adversarial image generation for domain </a:t>
            </a:r>
            <a:r>
              <a:rPr lang="en-US" altLang="zh-CN" sz="11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generalisation</a:t>
            </a:r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,” in AAAI, 2020</a:t>
            </a:r>
            <a:endParaRPr lang="zh-CN" altLang="en-US" sz="11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墨迹 7"/>
              <p14:cNvContentPartPr/>
              <p14:nvPr/>
            </p14:nvContentPartPr>
            <p14:xfrm>
              <a:off x="2552760" y="5562720"/>
              <a:ext cx="546480" cy="279720"/>
            </p14:xfrm>
          </p:contentPart>
        </mc:Choice>
        <mc:Fallback xmlns="">
          <p:pic>
            <p:nvPicPr>
              <p:cNvPr id="8" name="墨迹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3400" y="5553360"/>
                <a:ext cx="565200" cy="29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975" y="160338"/>
            <a:ext cx="10515600" cy="72208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Data manipulation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07975" y="802569"/>
            <a:ext cx="4084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</a:t>
            </a:r>
            <a:r>
              <a:rPr lang="en-US" altLang="zh-CN" sz="2400" dirty="0" smtClean="0"/>
              <a:t>. Data generation-based DG</a:t>
            </a:r>
            <a:endParaRPr lang="zh-CN" altLang="en-US" sz="2400" dirty="0"/>
          </a:p>
        </p:txBody>
      </p:sp>
      <p:sp>
        <p:nvSpPr>
          <p:cNvPr id="5" name="AutoShape 2" descr="What is Data Augmentation &amp; how it works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68278" y="1339986"/>
            <a:ext cx="90438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Using 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generative models, such as, </a:t>
            </a:r>
            <a:r>
              <a:rPr lang="zh-CN" altLang="en-US" dirty="0" smtClean="0"/>
              <a:t>GAN、</a:t>
            </a:r>
            <a:r>
              <a:rPr lang="en-US" altLang="zh-CN" dirty="0" smtClean="0"/>
              <a:t> VAE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Wasserstein Auto-Encoder (WAE)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Mixup</a:t>
            </a:r>
            <a:r>
              <a:rPr lang="en-US" altLang="zh-CN" dirty="0" smtClean="0"/>
              <a:t>: generates new data by performing linear interpolation between any two instances and between their labels </a:t>
            </a:r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956506" y="5992592"/>
            <a:ext cx="78036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Y. Wang, H. Li, and A. C. </a:t>
            </a:r>
            <a:r>
              <a:rPr lang="en-US" altLang="zh-CN" sz="11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Kot</a:t>
            </a:r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“Heterogeneous domain generalization via domain </a:t>
            </a:r>
            <a:r>
              <a:rPr lang="en-US" altLang="zh-CN" sz="11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mixup</a:t>
            </a:r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,” in ICASSP, 2020, pp. 3622–3626.</a:t>
            </a:r>
            <a:endParaRPr lang="zh-CN" altLang="en-US" sz="11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445" y="4129495"/>
            <a:ext cx="6022660" cy="167852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00017" y="2323709"/>
            <a:ext cx="2912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 </a:t>
            </a:r>
            <a:r>
              <a:rPr lang="en-US" altLang="zh-CN" dirty="0" err="1" smtClean="0"/>
              <a:t>Mixup</a:t>
            </a:r>
            <a:r>
              <a:rPr lang="en-US" altLang="zh-CN" dirty="0" smtClean="0"/>
              <a:t> in the original space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78" y="2832880"/>
            <a:ext cx="6749408" cy="104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2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975" y="160338"/>
            <a:ext cx="10515600" cy="72208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Data manipulation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07975" y="802569"/>
            <a:ext cx="4084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</a:t>
            </a:r>
            <a:r>
              <a:rPr lang="en-US" altLang="zh-CN" sz="2400" dirty="0" smtClean="0"/>
              <a:t>. Data generation-based DG</a:t>
            </a:r>
            <a:endParaRPr lang="zh-CN" altLang="en-US" sz="2400" dirty="0"/>
          </a:p>
        </p:txBody>
      </p:sp>
      <p:sp>
        <p:nvSpPr>
          <p:cNvPr id="5" name="AutoShape 2" descr="What is Data Augmentation &amp; how it works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598764" y="6471705"/>
            <a:ext cx="78036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K. Zhou, Y. Yang, Y. </a:t>
            </a:r>
            <a:r>
              <a:rPr lang="en-US" altLang="zh-CN" sz="11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Qiao</a:t>
            </a:r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T. Xiang, “Domain generalization with </a:t>
            </a:r>
            <a:r>
              <a:rPr lang="en-US" altLang="zh-CN" sz="11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mixstyle</a:t>
            </a:r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,” in ICLR, 2021.</a:t>
            </a:r>
          </a:p>
        </p:txBody>
      </p:sp>
      <p:sp>
        <p:nvSpPr>
          <p:cNvPr id="16" name="矩形 15"/>
          <p:cNvSpPr/>
          <p:nvPr/>
        </p:nvSpPr>
        <p:spPr>
          <a:xfrm>
            <a:off x="307975" y="1339986"/>
            <a:ext cx="3047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 </a:t>
            </a:r>
            <a:r>
              <a:rPr lang="en-US" altLang="zh-CN" b="1" dirty="0" err="1" smtClean="0"/>
              <a:t>Mixup</a:t>
            </a:r>
            <a:r>
              <a:rPr lang="en-US" altLang="zh-CN" b="1" dirty="0" smtClean="0"/>
              <a:t> in the feature space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69" y="2114111"/>
            <a:ext cx="4940902" cy="40434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510" y="4568254"/>
            <a:ext cx="6926490" cy="15892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799" y="2449001"/>
            <a:ext cx="5777938" cy="166979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729645" y="1305593"/>
            <a:ext cx="82518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recent style transfer suggest that such style information is preserved at the bottom layers of the CNN through the instance-level feature statistics. It is reasonable to assume that mixing styles from images of different domains would result in images of (mixed) new styles</a:t>
            </a:r>
            <a:r>
              <a:rPr lang="en-US" altLang="zh-CN" sz="1600" dirty="0"/>
              <a:t>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977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975" y="160338"/>
            <a:ext cx="10515600" cy="72208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Representation learning</a:t>
            </a:r>
            <a:endParaRPr lang="zh-CN" altLang="en-US" sz="3200" dirty="0"/>
          </a:p>
        </p:txBody>
      </p:sp>
      <p:sp>
        <p:nvSpPr>
          <p:cNvPr id="5" name="AutoShape 2" descr="What is Data Augmentation &amp; how it works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1350739"/>
            <a:ext cx="11569395" cy="470171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937658" y="3810000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表征学习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96344" y="32330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领域不变表征学习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525664" y="41247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特征解耦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33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6575" y="443367"/>
            <a:ext cx="10515600" cy="72208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Representation learning</a:t>
            </a:r>
            <a:endParaRPr lang="zh-CN" altLang="en-US" sz="3200" dirty="0"/>
          </a:p>
        </p:txBody>
      </p:sp>
      <p:sp>
        <p:nvSpPr>
          <p:cNvPr id="5" name="AutoShape 2" descr="What is Data Augmentation &amp; how it works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225" y="1405739"/>
            <a:ext cx="6386861" cy="44867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/>
              <p14:cNvContentPartPr/>
              <p14:nvPr/>
            </p14:nvContentPartPr>
            <p14:xfrm>
              <a:off x="2368440" y="2203560"/>
              <a:ext cx="6559920" cy="140364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9080" y="2194200"/>
                <a:ext cx="6578640" cy="142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247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083" y="3318387"/>
            <a:ext cx="5736936" cy="30939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038" y="403151"/>
            <a:ext cx="8786056" cy="291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1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6575" y="443367"/>
            <a:ext cx="10515600" cy="72208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Representation learning</a:t>
            </a:r>
            <a:endParaRPr lang="zh-CN" altLang="en-US" sz="3200" dirty="0"/>
          </a:p>
        </p:txBody>
      </p:sp>
      <p:sp>
        <p:nvSpPr>
          <p:cNvPr id="5" name="AutoShape 2" descr="What is Data Augmentation &amp; how it works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36575" y="1369039"/>
            <a:ext cx="9514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Domain-invariant representation-based DG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en-US" altLang="zh-CN" b="1" dirty="0" smtClean="0"/>
              <a:t>Domain adversarial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202839" y="6008524"/>
            <a:ext cx="828104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H. Li, S. J. Pan, S. Wang, and A. </a:t>
            </a:r>
            <a:r>
              <a:rPr lang="en-US" altLang="zh-CN" sz="11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Kot</a:t>
            </a:r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“Domain </a:t>
            </a:r>
            <a:r>
              <a:rPr lang="en-US" altLang="zh-CN" sz="11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generalizationwith</a:t>
            </a:r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adversarial feature learning,” in CVPR, 2018, pp. 5400–5409.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5650"/>
            <a:ext cx="4556502" cy="21137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1" y="2113671"/>
            <a:ext cx="7228271" cy="37834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/>
              <p14:cNvContentPartPr/>
              <p14:nvPr/>
            </p14:nvContentPartPr>
            <p14:xfrm>
              <a:off x="1028520" y="1949400"/>
              <a:ext cx="9887400" cy="213408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9160" y="1940040"/>
                <a:ext cx="9906120" cy="215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337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6575" y="443367"/>
            <a:ext cx="10515600" cy="72208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Representation learning</a:t>
            </a:r>
            <a:endParaRPr lang="zh-CN" altLang="en-US" sz="3200" dirty="0"/>
          </a:p>
        </p:txBody>
      </p:sp>
      <p:sp>
        <p:nvSpPr>
          <p:cNvPr id="5" name="AutoShape 2" descr="What is Data Augmentation &amp; how it works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36575" y="1369039"/>
            <a:ext cx="9514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Domain-invariant representation-based DG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en-US" altLang="zh-CN" b="1" dirty="0" smtClean="0"/>
              <a:t>Domain adversarial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027" y="2358819"/>
            <a:ext cx="5050084" cy="381835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839348" y="6279744"/>
            <a:ext cx="82810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Y. Li, X. Tian, M. Gong, Y. Liu, T. Liu, K. Zhang, and D. Tao, “Deep domain generalization via conditional invariant adversarial networks,” in ECCV, 2018, pp. 624–639.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/>
              <p14:cNvContentPartPr/>
              <p14:nvPr/>
            </p14:nvContentPartPr>
            <p14:xfrm>
              <a:off x="4749840" y="3257640"/>
              <a:ext cx="1530720" cy="165132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40480" y="3248280"/>
                <a:ext cx="1549440" cy="167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6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6575" y="443367"/>
            <a:ext cx="10515600" cy="72208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Representation learning</a:t>
            </a:r>
            <a:endParaRPr lang="zh-CN" altLang="en-US" sz="3200" dirty="0"/>
          </a:p>
        </p:txBody>
      </p:sp>
      <p:sp>
        <p:nvSpPr>
          <p:cNvPr id="5" name="AutoShape 2" descr="What is Data Augmentation &amp; how it works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36575" y="1369039"/>
            <a:ext cx="9514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Domain-invariant representation-based DG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b="1" dirty="0" smtClean="0"/>
              <a:t>Explicit feature alignment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887" y="2495958"/>
            <a:ext cx="5690357" cy="219057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6575" y="5119629"/>
            <a:ext cx="811147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b="1" dirty="0" smtClean="0"/>
              <a:t>Invariant risk minimization (IRM)</a:t>
            </a:r>
            <a:endParaRPr lang="en-US" altLang="zh-CN" b="1" dirty="0"/>
          </a:p>
          <a:p>
            <a:pPr lvl="1"/>
            <a:r>
              <a:rPr lang="en-US" altLang="zh-CN" sz="1400" dirty="0" smtClean="0"/>
              <a:t>another perspective on the domain-invariance of representation for domain generalization</a:t>
            </a:r>
          </a:p>
          <a:p>
            <a:pPr lvl="1"/>
            <a:endParaRPr lang="en-US" altLang="zh-CN" b="1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901800" y="1911240"/>
              <a:ext cx="4635720" cy="133380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2440" y="1901880"/>
                <a:ext cx="4654440" cy="135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464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6575" y="443367"/>
            <a:ext cx="10515600" cy="72208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Representation learning</a:t>
            </a:r>
            <a:endParaRPr lang="zh-CN" altLang="en-US" sz="3200" dirty="0"/>
          </a:p>
        </p:txBody>
      </p:sp>
      <p:sp>
        <p:nvSpPr>
          <p:cNvPr id="5" name="AutoShape 2" descr="What is Data Augmentation &amp; how it works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36575" y="1369039"/>
            <a:ext cx="95140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Feature disentanglement-based DG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r>
              <a:rPr lang="en-US" altLang="zh-CN" sz="1600" dirty="0" smtClean="0"/>
              <a:t>The goal of disentangled representation learning is to learn a function that maps a sample to a feature vector that contains all the information about different factors of variation, with </a:t>
            </a:r>
            <a:r>
              <a:rPr lang="en-US" altLang="zh-CN" sz="1600" dirty="0" smtClean="0">
                <a:solidFill>
                  <a:srgbClr val="FF0000"/>
                </a:solidFill>
              </a:rPr>
              <a:t>each dimension </a:t>
            </a:r>
            <a:r>
              <a:rPr lang="en-US" altLang="zh-CN" sz="1600" dirty="0" smtClean="0"/>
              <a:t>(or a subset of dimensions) containing information about </a:t>
            </a:r>
            <a:r>
              <a:rPr lang="en-US" altLang="zh-CN" sz="1600" dirty="0" smtClean="0">
                <a:solidFill>
                  <a:srgbClr val="FF0000"/>
                </a:solidFill>
              </a:rPr>
              <a:t>only some factor(s).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199" y="2885713"/>
            <a:ext cx="4894876" cy="26062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941" y="5623661"/>
            <a:ext cx="4598238" cy="8701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/>
              <p14:cNvContentPartPr/>
              <p14:nvPr/>
            </p14:nvContentPartPr>
            <p14:xfrm>
              <a:off x="615960" y="2063880"/>
              <a:ext cx="6483600" cy="307980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600" y="2054520"/>
                <a:ext cx="6502320" cy="309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052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975" y="160338"/>
            <a:ext cx="10515600" cy="72208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Representation learning</a:t>
            </a:r>
            <a:endParaRPr lang="zh-CN" altLang="en-US" sz="3200" dirty="0"/>
          </a:p>
        </p:txBody>
      </p:sp>
      <p:sp>
        <p:nvSpPr>
          <p:cNvPr id="5" name="AutoShape 2" descr="What is Data Augmentation &amp; how it works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07974" y="1105568"/>
            <a:ext cx="995190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Feature disentanglement-based DG</a:t>
            </a:r>
          </a:p>
          <a:p>
            <a:endParaRPr lang="en-US" altLang="zh-CN" dirty="0" smtClean="0"/>
          </a:p>
          <a:p>
            <a:r>
              <a:rPr lang="en-US" altLang="zh-CN" b="1" dirty="0" smtClean="0"/>
              <a:t>Multi-component analysis</a:t>
            </a:r>
          </a:p>
          <a:p>
            <a:r>
              <a:rPr lang="en-US" altLang="zh-CN" dirty="0" smtClean="0"/>
              <a:t>In multi-component analysis, the domain-shared and domain-specific features are in general extracted using the domain-shared and domain-specific network parameters.</a:t>
            </a:r>
          </a:p>
          <a:p>
            <a:endParaRPr lang="en-US" altLang="zh-CN" dirty="0"/>
          </a:p>
          <a:p>
            <a:r>
              <a:rPr lang="en-US" altLang="zh-CN" b="1" dirty="0" smtClean="0"/>
              <a:t>Generative modeling</a:t>
            </a:r>
          </a:p>
          <a:p>
            <a:r>
              <a:rPr lang="en-US" altLang="zh-CN" dirty="0" smtClean="0"/>
              <a:t>Generative models can be used for disentanglement from the perspective of data generation process.</a:t>
            </a:r>
          </a:p>
          <a:p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924" y="3708655"/>
            <a:ext cx="4599436" cy="30094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003" y="3493546"/>
            <a:ext cx="4210071" cy="32245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/>
              <p14:cNvContentPartPr/>
              <p14:nvPr/>
            </p14:nvContentPartPr>
            <p14:xfrm>
              <a:off x="311040" y="1689120"/>
              <a:ext cx="7011000" cy="343584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680" y="1679760"/>
                <a:ext cx="7029720" cy="345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0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975" y="160338"/>
            <a:ext cx="10515600" cy="72208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Learning strategy</a:t>
            </a:r>
            <a:endParaRPr lang="zh-CN" altLang="en-US" sz="3200" dirty="0"/>
          </a:p>
        </p:txBody>
      </p:sp>
      <p:sp>
        <p:nvSpPr>
          <p:cNvPr id="5" name="AutoShape 2" descr="What is Data Augmentation &amp; how it works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1021905"/>
            <a:ext cx="11499737" cy="461947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75295" y="49439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学习策略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83057" y="3848746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集成学习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60548" y="42180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元学习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37168" y="49297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其他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3244680" y="3784680"/>
              <a:ext cx="1791360" cy="101628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5320" y="3775320"/>
                <a:ext cx="1810080" cy="103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857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975" y="160338"/>
            <a:ext cx="10515600" cy="72208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Learning strategy</a:t>
            </a:r>
            <a:endParaRPr lang="zh-CN" altLang="en-US" sz="3200" dirty="0"/>
          </a:p>
        </p:txBody>
      </p:sp>
      <p:sp>
        <p:nvSpPr>
          <p:cNvPr id="5" name="AutoShape 2" descr="What is Data Augmentation &amp; how it works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07974" y="1002556"/>
            <a:ext cx="1081205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smtClean="0"/>
              <a:t>Ensemble learning-based DG</a:t>
            </a:r>
          </a:p>
          <a:p>
            <a:endParaRPr lang="en-US" altLang="zh-CN" dirty="0"/>
          </a:p>
          <a:p>
            <a:r>
              <a:rPr lang="en-US" altLang="zh-CN" sz="1600" dirty="0" smtClean="0"/>
              <a:t>For domain generalization, ensemble learning exploits the relationship between multiple source domains by using specific network architecture designs and training strategies to improve generalization. </a:t>
            </a:r>
            <a:endParaRPr lang="zh-CN" alt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2431241" y="2200192"/>
            <a:ext cx="6382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/>
              <a:t>use learnable weights for aggregating the predictions from different source specific classifiers, where a domain predictor is used to predict the probability that a sample belongs to each domain (weights).</a:t>
            </a:r>
            <a:endParaRPr lang="zh-CN" altLang="en-US" sz="1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508" y="2705856"/>
            <a:ext cx="3972013" cy="351431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763991" y="6294943"/>
            <a:ext cx="82810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M. Mancini, S. R. </a:t>
            </a:r>
            <a:r>
              <a:rPr lang="en-US" altLang="zh-CN" sz="11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Bulò</a:t>
            </a:r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B. Caputo, and E. Ricci, “Best sources forward: domain generalization through source-specific nets,” in</a:t>
            </a:r>
          </a:p>
          <a:p>
            <a:r>
              <a:rPr lang="en-US" altLang="zh-CN" sz="11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ICIP, 2018, pp. 1353–1357.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488880" y="1593720"/>
              <a:ext cx="8947440" cy="494064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520" y="1584360"/>
                <a:ext cx="8966160" cy="495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975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975" y="160338"/>
            <a:ext cx="10515600" cy="72208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Learning strategy</a:t>
            </a:r>
            <a:endParaRPr lang="zh-CN" altLang="en-US" sz="3200" dirty="0"/>
          </a:p>
        </p:txBody>
      </p:sp>
      <p:sp>
        <p:nvSpPr>
          <p:cNvPr id="5" name="AutoShape 2" descr="What is Data Augmentation &amp; how it works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07974" y="1002556"/>
            <a:ext cx="1081205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smtClean="0"/>
              <a:t>Ensemble learning-based DG</a:t>
            </a:r>
          </a:p>
          <a:p>
            <a:endParaRPr lang="en-US" altLang="zh-CN" dirty="0"/>
          </a:p>
          <a:p>
            <a:r>
              <a:rPr lang="en-US" altLang="zh-CN" sz="1400" dirty="0" smtClean="0"/>
              <a:t>proposed Domain Adaptive Ensemble Learning (DAEL), where a DAEL model is composed of a CNN feature extractor shared across domains and multiple domain-specific classifier heads. Each classifier is an expert to its own domain and a non-expert to others. DAEL aims to learn these experts collaboratively, by teaching the non-experts with the expert so as to </a:t>
            </a:r>
            <a:r>
              <a:rPr lang="en-US" altLang="zh-CN" sz="1400" dirty="0" err="1" smtClean="0"/>
              <a:t>encour</a:t>
            </a:r>
            <a:r>
              <a:rPr lang="en-US" altLang="zh-CN" sz="1400" dirty="0" smtClean="0"/>
              <a:t>-age the ensemble learn how to handle data from unseen domains.</a:t>
            </a:r>
            <a:endParaRPr lang="en-US" altLang="zh-CN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950" y="2630796"/>
            <a:ext cx="6284562" cy="352762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845231" y="6278556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zh-CN" sz="1100" dirty="0" smtClean="0">
                <a:solidFill>
                  <a:srgbClr val="222222"/>
                </a:solidFill>
                <a:latin typeface="Arial" panose="020B0604020202020204" pitchFamily="34" charset="0"/>
              </a:rPr>
              <a:t>K. Zhou, Y. Yang, Y. </a:t>
            </a:r>
            <a:r>
              <a:rPr lang="en-US" altLang="zh-CN" sz="11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Qiao</a:t>
            </a:r>
            <a:r>
              <a:rPr lang="en-US" altLang="zh-CN" sz="1100" dirty="0" smtClean="0">
                <a:solidFill>
                  <a:srgbClr val="222222"/>
                </a:solidFill>
                <a:latin typeface="Arial" panose="020B0604020202020204" pitchFamily="34" charset="0"/>
              </a:rPr>
              <a:t>, and T. Xiang, “Domain adaptive ensemble learning,” </a:t>
            </a:r>
            <a:r>
              <a:rPr lang="en-US" altLang="zh-CN" sz="11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sz="1100" dirty="0" smtClean="0">
                <a:solidFill>
                  <a:srgbClr val="222222"/>
                </a:solidFill>
                <a:latin typeface="Arial" panose="020B0604020202020204" pitchFamily="34" charset="0"/>
              </a:rPr>
              <a:t> preprint arXiv:2003.07325, 2020.</a:t>
            </a:r>
            <a:endParaRPr lang="en-US" altLang="zh-CN" sz="11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/>
              <p14:cNvContentPartPr/>
              <p14:nvPr/>
            </p14:nvContentPartPr>
            <p14:xfrm>
              <a:off x="2901960" y="2711520"/>
              <a:ext cx="6185160" cy="384840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2600" y="2702160"/>
                <a:ext cx="6203880" cy="386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137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975" y="160338"/>
            <a:ext cx="10515600" cy="72208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Learning strategy</a:t>
            </a:r>
            <a:endParaRPr lang="zh-CN" altLang="en-US" sz="3200" dirty="0"/>
          </a:p>
        </p:txBody>
      </p:sp>
      <p:sp>
        <p:nvSpPr>
          <p:cNvPr id="5" name="AutoShape 2" descr="What is Data Augmentation &amp; how it works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07974" y="1002556"/>
            <a:ext cx="1081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smtClean="0"/>
              <a:t>Ensemble learning-based DG</a:t>
            </a:r>
          </a:p>
          <a:p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2907224" y="6151733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zh-CN" sz="1100" dirty="0" smtClean="0">
                <a:solidFill>
                  <a:srgbClr val="222222"/>
                </a:solidFill>
                <a:latin typeface="Arial" panose="020B0604020202020204" pitchFamily="34" charset="0"/>
              </a:rPr>
              <a:t>K. Zhou, Y. Yang, Y. </a:t>
            </a:r>
            <a:r>
              <a:rPr lang="en-US" altLang="zh-CN" sz="11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Qiao</a:t>
            </a:r>
            <a:r>
              <a:rPr lang="en-US" altLang="zh-CN" sz="1100" dirty="0" smtClean="0">
                <a:solidFill>
                  <a:srgbClr val="222222"/>
                </a:solidFill>
                <a:latin typeface="Arial" panose="020B0604020202020204" pitchFamily="34" charset="0"/>
              </a:rPr>
              <a:t>, and T. Xiang, “Domain adaptive ensemble learning,” </a:t>
            </a:r>
            <a:r>
              <a:rPr lang="en-US" altLang="zh-CN" sz="11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sz="1100" dirty="0" smtClean="0">
                <a:solidFill>
                  <a:srgbClr val="222222"/>
                </a:solidFill>
                <a:latin typeface="Arial" panose="020B0604020202020204" pitchFamily="34" charset="0"/>
              </a:rPr>
              <a:t> preprint arXiv:2003.07325, 2020.</a:t>
            </a:r>
            <a:endParaRPr lang="en-US" altLang="zh-CN" sz="11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69" y="1769022"/>
            <a:ext cx="3492533" cy="12780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4" y="3519186"/>
            <a:ext cx="3484973" cy="19982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2947" y="1946903"/>
            <a:ext cx="8171659" cy="33457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墨迹 3"/>
              <p14:cNvContentPartPr/>
              <p14:nvPr/>
            </p14:nvContentPartPr>
            <p14:xfrm>
              <a:off x="4546440" y="2171520"/>
              <a:ext cx="6648840" cy="245160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37080" y="2162160"/>
                <a:ext cx="6667560" cy="247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385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975" y="160338"/>
            <a:ext cx="10515600" cy="72208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Learning strategy</a:t>
            </a:r>
            <a:endParaRPr lang="zh-CN" altLang="en-US" sz="3200" dirty="0"/>
          </a:p>
        </p:txBody>
      </p:sp>
      <p:sp>
        <p:nvSpPr>
          <p:cNvPr id="5" name="AutoShape 2" descr="What is Data Augmentation &amp; how it works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07974" y="1002556"/>
            <a:ext cx="10812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  Meta-learning-based DG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1724639"/>
            <a:ext cx="5204911" cy="44123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491" y="3257874"/>
            <a:ext cx="4458763" cy="34784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491" y="506746"/>
            <a:ext cx="4343587" cy="275112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83217" y="6305413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zh-CN" sz="1100" dirty="0" smtClean="0">
                <a:solidFill>
                  <a:srgbClr val="222222"/>
                </a:solidFill>
                <a:latin typeface="Arial" panose="020B0604020202020204" pitchFamily="34" charset="0"/>
              </a:rPr>
              <a:t>D. Li, Y. Yang, Y.-Z. Song, and T. M. </a:t>
            </a:r>
            <a:r>
              <a:rPr lang="en-US" altLang="zh-CN" sz="11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Hospedales</a:t>
            </a:r>
            <a:r>
              <a:rPr lang="en-US" altLang="zh-CN" sz="1100" dirty="0" smtClean="0">
                <a:solidFill>
                  <a:srgbClr val="222222"/>
                </a:solidFill>
                <a:latin typeface="Arial" panose="020B0604020202020204" pitchFamily="34" charset="0"/>
              </a:rPr>
              <a:t>, “Learning to generalize: Meta-learning for domain generalization,” in AAAI, 2018.</a:t>
            </a:r>
            <a:endParaRPr lang="en-US" altLang="zh-CN" sz="11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墨迹 7"/>
              <p14:cNvContentPartPr/>
              <p14:nvPr/>
            </p14:nvContentPartPr>
            <p14:xfrm>
              <a:off x="539640" y="450720"/>
              <a:ext cx="7798320" cy="5239080"/>
            </p14:xfrm>
          </p:contentPart>
        </mc:Choice>
        <mc:Fallback xmlns="">
          <p:pic>
            <p:nvPicPr>
              <p:cNvPr id="8" name="墨迹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280" y="441360"/>
                <a:ext cx="7817040" cy="525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245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62" y="739500"/>
            <a:ext cx="6187810" cy="40316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009" y="1394570"/>
            <a:ext cx="5269688" cy="337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7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975" y="160338"/>
            <a:ext cx="10515600" cy="72208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Learning strategy</a:t>
            </a:r>
            <a:endParaRPr lang="zh-CN" altLang="en-US" sz="3200" dirty="0"/>
          </a:p>
        </p:txBody>
      </p:sp>
      <p:sp>
        <p:nvSpPr>
          <p:cNvPr id="5" name="AutoShape 2" descr="What is Data Augmentation &amp; how it works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07974" y="1002556"/>
            <a:ext cx="10812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  Meta-learning-based DG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8" y="2459174"/>
            <a:ext cx="6140712" cy="30582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56" y="2603960"/>
            <a:ext cx="5748626" cy="259445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45009" y="1473806"/>
            <a:ext cx="8601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 within the meta-train domains, </a:t>
            </a:r>
            <a:r>
              <a:rPr lang="en-US" altLang="zh-CN" sz="1200" dirty="0" smtClean="0">
                <a:solidFill>
                  <a:srgbClr val="FF0000"/>
                </a:solidFill>
              </a:rPr>
              <a:t>MLDG</a:t>
            </a:r>
            <a:r>
              <a:rPr lang="en-US" altLang="zh-CN" sz="1200" dirty="0" smtClean="0"/>
              <a:t> simply aggregates them. It does not exploit their domain grouping. To instantiate our </a:t>
            </a:r>
            <a:r>
              <a:rPr lang="en-US" altLang="zh-CN" sz="1200" dirty="0" smtClean="0">
                <a:solidFill>
                  <a:srgbClr val="FF0000"/>
                </a:solidFill>
              </a:rPr>
              <a:t>hierarchical training</a:t>
            </a:r>
            <a:r>
              <a:rPr lang="en-US" altLang="zh-CN" sz="1200" dirty="0" smtClean="0"/>
              <a:t> framework for MLDG we imagine </a:t>
            </a:r>
            <a:r>
              <a:rPr lang="en-US" altLang="zh-CN" sz="1200" dirty="0" smtClean="0">
                <a:solidFill>
                  <a:srgbClr val="FF0000"/>
                </a:solidFill>
              </a:rPr>
              <a:t>recursively applying MLDG</a:t>
            </a:r>
            <a:r>
              <a:rPr lang="en-US" altLang="zh-CN" sz="1200" dirty="0" smtClean="0"/>
              <a:t>. For a given meta-test/meta-train split, we apply MLDG again within the meta-train split until there is only a single domain in the meta-train set. </a:t>
            </a:r>
            <a:endParaRPr lang="zh-CN" altLang="en-US" sz="1200" dirty="0"/>
          </a:p>
        </p:txBody>
      </p:sp>
      <p:sp>
        <p:nvSpPr>
          <p:cNvPr id="11" name="矩形 10"/>
          <p:cNvSpPr/>
          <p:nvPr/>
        </p:nvSpPr>
        <p:spPr>
          <a:xfrm>
            <a:off x="2852980" y="6195469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zh-CN" sz="1100" dirty="0" smtClean="0">
                <a:solidFill>
                  <a:srgbClr val="222222"/>
                </a:solidFill>
                <a:latin typeface="Arial" panose="020B0604020202020204" pitchFamily="34" charset="0"/>
              </a:rPr>
              <a:t>Li, Da, et al. "Sequential Learning for Domain Generalization." European Conference on Computer Vision. Springer, Cham, 2020.</a:t>
            </a:r>
            <a:endParaRPr lang="en-US" altLang="zh-CN" sz="11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/>
              <p14:cNvContentPartPr/>
              <p14:nvPr/>
            </p14:nvContentPartPr>
            <p14:xfrm>
              <a:off x="546120" y="1397160"/>
              <a:ext cx="8013960" cy="511200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60" y="1387800"/>
                <a:ext cx="8032680" cy="513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639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975" y="160338"/>
            <a:ext cx="10515600" cy="722083"/>
          </a:xfrm>
        </p:spPr>
        <p:txBody>
          <a:bodyPr>
            <a:normAutofit/>
          </a:bodyPr>
          <a:lstStyle/>
          <a:p>
            <a:r>
              <a:rPr lang="zh-CN" altLang="en-US" sz="3200" b="1" dirty="0" smtClean="0"/>
              <a:t>应用与数据集</a:t>
            </a:r>
            <a:endParaRPr lang="zh-CN" altLang="en-US" sz="3200" b="1" dirty="0"/>
          </a:p>
        </p:txBody>
      </p:sp>
      <p:sp>
        <p:nvSpPr>
          <p:cNvPr id="5" name="AutoShape 2" descr="What is Data Augmentation &amp; how it works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45009" y="1473806"/>
            <a:ext cx="8601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91" y="882421"/>
            <a:ext cx="7331075" cy="5075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1581120" y="1041480"/>
              <a:ext cx="6629760" cy="490248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1760" y="1032120"/>
                <a:ext cx="6648480" cy="492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76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975" y="160338"/>
            <a:ext cx="10515600" cy="722083"/>
          </a:xfrm>
        </p:spPr>
        <p:txBody>
          <a:bodyPr>
            <a:normAutofit/>
          </a:bodyPr>
          <a:lstStyle/>
          <a:p>
            <a:r>
              <a:rPr lang="zh-CN" altLang="en-US" sz="3200" b="1" dirty="0" smtClean="0"/>
              <a:t>未来挑战</a:t>
            </a:r>
            <a:endParaRPr lang="zh-CN" altLang="en-US" sz="3200" b="1" dirty="0"/>
          </a:p>
        </p:txBody>
      </p:sp>
      <p:sp>
        <p:nvSpPr>
          <p:cNvPr id="5" name="AutoShape 2" descr="What is Data Augmentation &amp; how it works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45009" y="1473806"/>
            <a:ext cx="8601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10" y="1100369"/>
            <a:ext cx="8317870" cy="36640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1162080" y="1892160"/>
              <a:ext cx="6769440" cy="296604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2720" y="1882800"/>
                <a:ext cx="6788160" cy="29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303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17" y="2353275"/>
            <a:ext cx="8756718" cy="23957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378" y="1364225"/>
            <a:ext cx="7370419" cy="56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1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Domain Adaptation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3" y="1587541"/>
            <a:ext cx="5677127" cy="381470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0947" y="5587804"/>
            <a:ext cx="60738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Ben-David, Shai, et al. "A theory of learning from different domains." Machine learning 79.1 (2010): 151-175.</a:t>
            </a:r>
            <a:endParaRPr lang="zh-CN" altLang="en-US" sz="1200" dirty="0"/>
          </a:p>
        </p:txBody>
      </p:sp>
      <p:sp>
        <p:nvSpPr>
          <p:cNvPr id="6" name="矩形 5"/>
          <p:cNvSpPr/>
          <p:nvPr/>
        </p:nvSpPr>
        <p:spPr>
          <a:xfrm>
            <a:off x="5990303" y="126348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 smtClean="0"/>
              <a:t>The theory of domain-invariant representations have later inspired many DA/DG methods</a:t>
            </a:r>
            <a:endParaRPr lang="zh-CN" altLang="en-US" sz="1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327" y="1587541"/>
            <a:ext cx="5016895" cy="44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9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Domain Generalization</a:t>
            </a:r>
            <a:endParaRPr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49" y="1690688"/>
            <a:ext cx="4829635" cy="31466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8790"/>
            <a:ext cx="5175195" cy="492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6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Domain Generalization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9861"/>
            <a:ext cx="4961050" cy="49991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787" y="1489861"/>
            <a:ext cx="4869602" cy="5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1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858" y="23172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方法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425" y="517134"/>
            <a:ext cx="9068143" cy="35829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425" y="4385462"/>
            <a:ext cx="6660457" cy="2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5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858" y="23172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Data manipulation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" y="2074209"/>
            <a:ext cx="11446951" cy="413486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23420" y="19658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数据增强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15729" y="23351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数据操作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3420" y="31249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数据生成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01382" y="17811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域随机化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24801" y="241475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对抗性数据增强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3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1250</Words>
  <Application>Microsoft Office PowerPoint</Application>
  <PresentationFormat>宽屏</PresentationFormat>
  <Paragraphs>132</Paragraphs>
  <Slides>32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Domain Adaptation</vt:lpstr>
      <vt:lpstr>Domain Generalization</vt:lpstr>
      <vt:lpstr>Domain Generalization</vt:lpstr>
      <vt:lpstr>方法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Representation learning</vt:lpstr>
      <vt:lpstr>Representation learning</vt:lpstr>
      <vt:lpstr>Representation learning</vt:lpstr>
      <vt:lpstr>Representation learning</vt:lpstr>
      <vt:lpstr>Representation learning</vt:lpstr>
      <vt:lpstr>Representation learning</vt:lpstr>
      <vt:lpstr>Representation learning</vt:lpstr>
      <vt:lpstr>Learning strategy</vt:lpstr>
      <vt:lpstr>Learning strategy</vt:lpstr>
      <vt:lpstr>Learning strategy</vt:lpstr>
      <vt:lpstr>Learning strategy</vt:lpstr>
      <vt:lpstr>Learning strategy</vt:lpstr>
      <vt:lpstr>Learning strategy</vt:lpstr>
      <vt:lpstr>应用与数据集</vt:lpstr>
      <vt:lpstr>未来挑战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1036758468@qq.com</dc:creator>
  <cp:lastModifiedBy>1036758468@qq.com</cp:lastModifiedBy>
  <cp:revision>35</cp:revision>
  <dcterms:created xsi:type="dcterms:W3CDTF">2021-04-11T08:29:53Z</dcterms:created>
  <dcterms:modified xsi:type="dcterms:W3CDTF">2021-04-16T03:38:03Z</dcterms:modified>
</cp:coreProperties>
</file>